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9" r:id="rId25"/>
    <p:sldId id="290" r:id="rId26"/>
    <p:sldId id="291" r:id="rId27"/>
    <p:sldId id="292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7" r:id="rId40"/>
    <p:sldId id="309" r:id="rId4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>
        <p:scale>
          <a:sx n="60" d="100"/>
          <a:sy n="60" d="100"/>
        </p:scale>
        <p:origin x="-1080" y="-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8/4/2037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Nyala"/>
                <a:cs typeface="Nya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Nyala"/>
                <a:cs typeface="Nyal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8/4/2037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Nyala"/>
                <a:cs typeface="Nya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8/4/2037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Nyala"/>
                <a:cs typeface="Nya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8/4/2037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8/4/2037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2704" y="716406"/>
            <a:ext cx="9074785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Nyala"/>
                <a:cs typeface="Nya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0677" y="1635659"/>
            <a:ext cx="104706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Nyala"/>
                <a:cs typeface="Nyal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8/4/2037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26" Type="http://schemas.openxmlformats.org/officeDocument/2006/relationships/image" Target="../media/image145.png"/><Relationship Id="rId39" Type="http://schemas.openxmlformats.org/officeDocument/2006/relationships/image" Target="../media/image158.png"/><Relationship Id="rId21" Type="http://schemas.openxmlformats.org/officeDocument/2006/relationships/image" Target="../media/image140.png"/><Relationship Id="rId34" Type="http://schemas.openxmlformats.org/officeDocument/2006/relationships/image" Target="../media/image153.png"/><Relationship Id="rId42" Type="http://schemas.openxmlformats.org/officeDocument/2006/relationships/image" Target="../media/image161.png"/><Relationship Id="rId47" Type="http://schemas.openxmlformats.org/officeDocument/2006/relationships/image" Target="../media/image166.png"/><Relationship Id="rId50" Type="http://schemas.openxmlformats.org/officeDocument/2006/relationships/image" Target="../media/image169.png"/><Relationship Id="rId55" Type="http://schemas.openxmlformats.org/officeDocument/2006/relationships/image" Target="../media/image174.png"/><Relationship Id="rId63" Type="http://schemas.openxmlformats.org/officeDocument/2006/relationships/image" Target="../media/image182.png"/><Relationship Id="rId68" Type="http://schemas.openxmlformats.org/officeDocument/2006/relationships/image" Target="../media/image187.png"/><Relationship Id="rId76" Type="http://schemas.openxmlformats.org/officeDocument/2006/relationships/image" Target="../media/image195.png"/><Relationship Id="rId84" Type="http://schemas.openxmlformats.org/officeDocument/2006/relationships/image" Target="../media/image203.png"/><Relationship Id="rId7" Type="http://schemas.openxmlformats.org/officeDocument/2006/relationships/image" Target="../media/image126.png"/><Relationship Id="rId71" Type="http://schemas.openxmlformats.org/officeDocument/2006/relationships/image" Target="../media/image190.png"/><Relationship Id="rId2" Type="http://schemas.openxmlformats.org/officeDocument/2006/relationships/image" Target="../media/image121.png"/><Relationship Id="rId16" Type="http://schemas.openxmlformats.org/officeDocument/2006/relationships/image" Target="../media/image135.png"/><Relationship Id="rId29" Type="http://schemas.openxmlformats.org/officeDocument/2006/relationships/image" Target="../media/image148.png"/><Relationship Id="rId11" Type="http://schemas.openxmlformats.org/officeDocument/2006/relationships/image" Target="../media/image130.png"/><Relationship Id="rId24" Type="http://schemas.openxmlformats.org/officeDocument/2006/relationships/image" Target="../media/image143.png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40" Type="http://schemas.openxmlformats.org/officeDocument/2006/relationships/image" Target="../media/image159.png"/><Relationship Id="rId45" Type="http://schemas.openxmlformats.org/officeDocument/2006/relationships/image" Target="../media/image164.png"/><Relationship Id="rId53" Type="http://schemas.openxmlformats.org/officeDocument/2006/relationships/image" Target="../media/image172.png"/><Relationship Id="rId58" Type="http://schemas.openxmlformats.org/officeDocument/2006/relationships/image" Target="../media/image177.png"/><Relationship Id="rId66" Type="http://schemas.openxmlformats.org/officeDocument/2006/relationships/image" Target="../media/image185.png"/><Relationship Id="rId74" Type="http://schemas.openxmlformats.org/officeDocument/2006/relationships/image" Target="../media/image193.png"/><Relationship Id="rId79" Type="http://schemas.openxmlformats.org/officeDocument/2006/relationships/image" Target="../media/image198.png"/><Relationship Id="rId5" Type="http://schemas.openxmlformats.org/officeDocument/2006/relationships/image" Target="../media/image124.png"/><Relationship Id="rId61" Type="http://schemas.openxmlformats.org/officeDocument/2006/relationships/image" Target="../media/image180.png"/><Relationship Id="rId82" Type="http://schemas.openxmlformats.org/officeDocument/2006/relationships/image" Target="../media/image201.png"/><Relationship Id="rId19" Type="http://schemas.openxmlformats.org/officeDocument/2006/relationships/image" Target="../media/image138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Relationship Id="rId43" Type="http://schemas.openxmlformats.org/officeDocument/2006/relationships/image" Target="../media/image162.png"/><Relationship Id="rId48" Type="http://schemas.openxmlformats.org/officeDocument/2006/relationships/image" Target="../media/image167.png"/><Relationship Id="rId56" Type="http://schemas.openxmlformats.org/officeDocument/2006/relationships/image" Target="../media/image175.png"/><Relationship Id="rId64" Type="http://schemas.openxmlformats.org/officeDocument/2006/relationships/image" Target="../media/image183.png"/><Relationship Id="rId69" Type="http://schemas.openxmlformats.org/officeDocument/2006/relationships/image" Target="../media/image188.png"/><Relationship Id="rId77" Type="http://schemas.openxmlformats.org/officeDocument/2006/relationships/image" Target="../media/image196.png"/><Relationship Id="rId8" Type="http://schemas.openxmlformats.org/officeDocument/2006/relationships/image" Target="../media/image127.png"/><Relationship Id="rId51" Type="http://schemas.openxmlformats.org/officeDocument/2006/relationships/image" Target="../media/image170.png"/><Relationship Id="rId72" Type="http://schemas.openxmlformats.org/officeDocument/2006/relationships/image" Target="../media/image191.png"/><Relationship Id="rId80" Type="http://schemas.openxmlformats.org/officeDocument/2006/relationships/image" Target="../media/image199.png"/><Relationship Id="rId85" Type="http://schemas.openxmlformats.org/officeDocument/2006/relationships/image" Target="../media/image204.png"/><Relationship Id="rId3" Type="http://schemas.openxmlformats.org/officeDocument/2006/relationships/image" Target="../media/image122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image" Target="../media/image157.png"/><Relationship Id="rId46" Type="http://schemas.openxmlformats.org/officeDocument/2006/relationships/image" Target="../media/image165.png"/><Relationship Id="rId59" Type="http://schemas.openxmlformats.org/officeDocument/2006/relationships/image" Target="../media/image178.png"/><Relationship Id="rId67" Type="http://schemas.openxmlformats.org/officeDocument/2006/relationships/image" Target="../media/image186.png"/><Relationship Id="rId20" Type="http://schemas.openxmlformats.org/officeDocument/2006/relationships/image" Target="../media/image139.png"/><Relationship Id="rId41" Type="http://schemas.openxmlformats.org/officeDocument/2006/relationships/image" Target="../media/image160.png"/><Relationship Id="rId54" Type="http://schemas.openxmlformats.org/officeDocument/2006/relationships/image" Target="../media/image173.png"/><Relationship Id="rId62" Type="http://schemas.openxmlformats.org/officeDocument/2006/relationships/image" Target="../media/image181.png"/><Relationship Id="rId70" Type="http://schemas.openxmlformats.org/officeDocument/2006/relationships/image" Target="../media/image189.png"/><Relationship Id="rId75" Type="http://schemas.openxmlformats.org/officeDocument/2006/relationships/image" Target="../media/image194.png"/><Relationship Id="rId83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36" Type="http://schemas.openxmlformats.org/officeDocument/2006/relationships/image" Target="../media/image155.png"/><Relationship Id="rId49" Type="http://schemas.openxmlformats.org/officeDocument/2006/relationships/image" Target="../media/image168.png"/><Relationship Id="rId57" Type="http://schemas.openxmlformats.org/officeDocument/2006/relationships/image" Target="../media/image176.png"/><Relationship Id="rId10" Type="http://schemas.openxmlformats.org/officeDocument/2006/relationships/image" Target="../media/image129.png"/><Relationship Id="rId31" Type="http://schemas.openxmlformats.org/officeDocument/2006/relationships/image" Target="../media/image150.png"/><Relationship Id="rId44" Type="http://schemas.openxmlformats.org/officeDocument/2006/relationships/image" Target="../media/image163.png"/><Relationship Id="rId52" Type="http://schemas.openxmlformats.org/officeDocument/2006/relationships/image" Target="../media/image171.png"/><Relationship Id="rId60" Type="http://schemas.openxmlformats.org/officeDocument/2006/relationships/image" Target="../media/image179.png"/><Relationship Id="rId65" Type="http://schemas.openxmlformats.org/officeDocument/2006/relationships/image" Target="../media/image184.png"/><Relationship Id="rId73" Type="http://schemas.openxmlformats.org/officeDocument/2006/relationships/image" Target="../media/image192.png"/><Relationship Id="rId78" Type="http://schemas.openxmlformats.org/officeDocument/2006/relationships/image" Target="../media/image197.png"/><Relationship Id="rId81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18" Type="http://schemas.openxmlformats.org/officeDocument/2006/relationships/image" Target="../media/image221.png"/><Relationship Id="rId26" Type="http://schemas.openxmlformats.org/officeDocument/2006/relationships/image" Target="../media/image229.png"/><Relationship Id="rId39" Type="http://schemas.openxmlformats.org/officeDocument/2006/relationships/image" Target="../media/image242.png"/><Relationship Id="rId3" Type="http://schemas.openxmlformats.org/officeDocument/2006/relationships/image" Target="../media/image206.png"/><Relationship Id="rId21" Type="http://schemas.openxmlformats.org/officeDocument/2006/relationships/image" Target="../media/image224.png"/><Relationship Id="rId34" Type="http://schemas.openxmlformats.org/officeDocument/2006/relationships/image" Target="../media/image237.png"/><Relationship Id="rId7" Type="http://schemas.openxmlformats.org/officeDocument/2006/relationships/image" Target="../media/image210.png"/><Relationship Id="rId12" Type="http://schemas.openxmlformats.org/officeDocument/2006/relationships/image" Target="../media/image215.png"/><Relationship Id="rId17" Type="http://schemas.openxmlformats.org/officeDocument/2006/relationships/image" Target="../media/image220.png"/><Relationship Id="rId25" Type="http://schemas.openxmlformats.org/officeDocument/2006/relationships/image" Target="../media/image228.png"/><Relationship Id="rId33" Type="http://schemas.openxmlformats.org/officeDocument/2006/relationships/image" Target="../media/image236.png"/><Relationship Id="rId38" Type="http://schemas.openxmlformats.org/officeDocument/2006/relationships/image" Target="../media/image241.png"/><Relationship Id="rId2" Type="http://schemas.openxmlformats.org/officeDocument/2006/relationships/image" Target="../media/image205.png"/><Relationship Id="rId16" Type="http://schemas.openxmlformats.org/officeDocument/2006/relationships/image" Target="../media/image219.png"/><Relationship Id="rId20" Type="http://schemas.openxmlformats.org/officeDocument/2006/relationships/image" Target="../media/image223.png"/><Relationship Id="rId29" Type="http://schemas.openxmlformats.org/officeDocument/2006/relationships/image" Target="../media/image232.png"/><Relationship Id="rId41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24" Type="http://schemas.openxmlformats.org/officeDocument/2006/relationships/image" Target="../media/image227.png"/><Relationship Id="rId32" Type="http://schemas.openxmlformats.org/officeDocument/2006/relationships/image" Target="../media/image235.png"/><Relationship Id="rId37" Type="http://schemas.openxmlformats.org/officeDocument/2006/relationships/image" Target="../media/image240.png"/><Relationship Id="rId40" Type="http://schemas.openxmlformats.org/officeDocument/2006/relationships/image" Target="../media/image243.png"/><Relationship Id="rId5" Type="http://schemas.openxmlformats.org/officeDocument/2006/relationships/image" Target="../media/image208.png"/><Relationship Id="rId15" Type="http://schemas.openxmlformats.org/officeDocument/2006/relationships/image" Target="../media/image218.png"/><Relationship Id="rId23" Type="http://schemas.openxmlformats.org/officeDocument/2006/relationships/image" Target="../media/image226.png"/><Relationship Id="rId28" Type="http://schemas.openxmlformats.org/officeDocument/2006/relationships/image" Target="../media/image231.png"/><Relationship Id="rId36" Type="http://schemas.openxmlformats.org/officeDocument/2006/relationships/image" Target="../media/image239.png"/><Relationship Id="rId10" Type="http://schemas.openxmlformats.org/officeDocument/2006/relationships/image" Target="../media/image213.png"/><Relationship Id="rId19" Type="http://schemas.openxmlformats.org/officeDocument/2006/relationships/image" Target="../media/image222.png"/><Relationship Id="rId31" Type="http://schemas.openxmlformats.org/officeDocument/2006/relationships/image" Target="../media/image234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Relationship Id="rId14" Type="http://schemas.openxmlformats.org/officeDocument/2006/relationships/image" Target="../media/image217.png"/><Relationship Id="rId22" Type="http://schemas.openxmlformats.org/officeDocument/2006/relationships/image" Target="../media/image225.png"/><Relationship Id="rId27" Type="http://schemas.openxmlformats.org/officeDocument/2006/relationships/image" Target="../media/image230.png"/><Relationship Id="rId30" Type="http://schemas.openxmlformats.org/officeDocument/2006/relationships/image" Target="../media/image233.png"/><Relationship Id="rId35" Type="http://schemas.openxmlformats.org/officeDocument/2006/relationships/image" Target="../media/image2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18" Type="http://schemas.openxmlformats.org/officeDocument/2006/relationships/image" Target="../media/image261.png"/><Relationship Id="rId26" Type="http://schemas.openxmlformats.org/officeDocument/2006/relationships/image" Target="../media/image269.png"/><Relationship Id="rId3" Type="http://schemas.openxmlformats.org/officeDocument/2006/relationships/image" Target="../media/image246.png"/><Relationship Id="rId21" Type="http://schemas.openxmlformats.org/officeDocument/2006/relationships/image" Target="../media/image264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5" Type="http://schemas.openxmlformats.org/officeDocument/2006/relationships/image" Target="../media/image268.png"/><Relationship Id="rId33" Type="http://schemas.openxmlformats.org/officeDocument/2006/relationships/image" Target="../media/image276.png"/><Relationship Id="rId2" Type="http://schemas.openxmlformats.org/officeDocument/2006/relationships/image" Target="../media/image245.png"/><Relationship Id="rId16" Type="http://schemas.openxmlformats.org/officeDocument/2006/relationships/image" Target="../media/image259.png"/><Relationship Id="rId20" Type="http://schemas.openxmlformats.org/officeDocument/2006/relationships/image" Target="../media/image263.png"/><Relationship Id="rId29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24" Type="http://schemas.openxmlformats.org/officeDocument/2006/relationships/image" Target="../media/image267.png"/><Relationship Id="rId32" Type="http://schemas.openxmlformats.org/officeDocument/2006/relationships/image" Target="../media/image275.png"/><Relationship Id="rId5" Type="http://schemas.openxmlformats.org/officeDocument/2006/relationships/image" Target="../media/image248.png"/><Relationship Id="rId15" Type="http://schemas.openxmlformats.org/officeDocument/2006/relationships/image" Target="../media/image258.png"/><Relationship Id="rId23" Type="http://schemas.openxmlformats.org/officeDocument/2006/relationships/image" Target="../media/image266.png"/><Relationship Id="rId28" Type="http://schemas.openxmlformats.org/officeDocument/2006/relationships/image" Target="../media/image271.png"/><Relationship Id="rId10" Type="http://schemas.openxmlformats.org/officeDocument/2006/relationships/image" Target="../media/image253.png"/><Relationship Id="rId19" Type="http://schemas.openxmlformats.org/officeDocument/2006/relationships/image" Target="../media/image262.png"/><Relationship Id="rId31" Type="http://schemas.openxmlformats.org/officeDocument/2006/relationships/image" Target="../media/image274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65.png"/><Relationship Id="rId27" Type="http://schemas.openxmlformats.org/officeDocument/2006/relationships/image" Target="../media/image270.png"/><Relationship Id="rId30" Type="http://schemas.openxmlformats.org/officeDocument/2006/relationships/image" Target="../media/image2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13" Type="http://schemas.openxmlformats.org/officeDocument/2006/relationships/image" Target="../media/image288.png"/><Relationship Id="rId18" Type="http://schemas.openxmlformats.org/officeDocument/2006/relationships/image" Target="../media/image291.png"/><Relationship Id="rId26" Type="http://schemas.openxmlformats.org/officeDocument/2006/relationships/image" Target="../media/image299.png"/><Relationship Id="rId3" Type="http://schemas.openxmlformats.org/officeDocument/2006/relationships/image" Target="../media/image278.png"/><Relationship Id="rId21" Type="http://schemas.openxmlformats.org/officeDocument/2006/relationships/image" Target="../media/image294.png"/><Relationship Id="rId7" Type="http://schemas.openxmlformats.org/officeDocument/2006/relationships/image" Target="../media/image282.png"/><Relationship Id="rId12" Type="http://schemas.openxmlformats.org/officeDocument/2006/relationships/image" Target="../media/image287.png"/><Relationship Id="rId17" Type="http://schemas.openxmlformats.org/officeDocument/2006/relationships/image" Target="../media/image12.png"/><Relationship Id="rId25" Type="http://schemas.openxmlformats.org/officeDocument/2006/relationships/image" Target="../media/image298.png"/><Relationship Id="rId2" Type="http://schemas.openxmlformats.org/officeDocument/2006/relationships/image" Target="../media/image277.png"/><Relationship Id="rId16" Type="http://schemas.openxmlformats.org/officeDocument/2006/relationships/image" Target="../media/image290.png"/><Relationship Id="rId20" Type="http://schemas.openxmlformats.org/officeDocument/2006/relationships/image" Target="../media/image293.png"/><Relationship Id="rId29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11" Type="http://schemas.openxmlformats.org/officeDocument/2006/relationships/image" Target="../media/image286.png"/><Relationship Id="rId24" Type="http://schemas.openxmlformats.org/officeDocument/2006/relationships/image" Target="../media/image297.png"/><Relationship Id="rId32" Type="http://schemas.openxmlformats.org/officeDocument/2006/relationships/image" Target="../media/image305.png"/><Relationship Id="rId5" Type="http://schemas.openxmlformats.org/officeDocument/2006/relationships/image" Target="../media/image280.png"/><Relationship Id="rId15" Type="http://schemas.openxmlformats.org/officeDocument/2006/relationships/image" Target="../media/image9.png"/><Relationship Id="rId23" Type="http://schemas.openxmlformats.org/officeDocument/2006/relationships/image" Target="../media/image296.png"/><Relationship Id="rId28" Type="http://schemas.openxmlformats.org/officeDocument/2006/relationships/image" Target="../media/image301.png"/><Relationship Id="rId10" Type="http://schemas.openxmlformats.org/officeDocument/2006/relationships/image" Target="../media/image285.png"/><Relationship Id="rId19" Type="http://schemas.openxmlformats.org/officeDocument/2006/relationships/image" Target="../media/image292.png"/><Relationship Id="rId31" Type="http://schemas.openxmlformats.org/officeDocument/2006/relationships/image" Target="../media/image304.png"/><Relationship Id="rId4" Type="http://schemas.openxmlformats.org/officeDocument/2006/relationships/image" Target="../media/image279.png"/><Relationship Id="rId9" Type="http://schemas.openxmlformats.org/officeDocument/2006/relationships/image" Target="../media/image284.png"/><Relationship Id="rId14" Type="http://schemas.openxmlformats.org/officeDocument/2006/relationships/image" Target="../media/image289.png"/><Relationship Id="rId22" Type="http://schemas.openxmlformats.org/officeDocument/2006/relationships/image" Target="../media/image295.png"/><Relationship Id="rId27" Type="http://schemas.openxmlformats.org/officeDocument/2006/relationships/image" Target="../media/image300.png"/><Relationship Id="rId30" Type="http://schemas.openxmlformats.org/officeDocument/2006/relationships/image" Target="../media/image30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13" Type="http://schemas.openxmlformats.org/officeDocument/2006/relationships/image" Target="../media/image317.png"/><Relationship Id="rId18" Type="http://schemas.openxmlformats.org/officeDocument/2006/relationships/image" Target="../media/image322.png"/><Relationship Id="rId3" Type="http://schemas.openxmlformats.org/officeDocument/2006/relationships/image" Target="../media/image307.png"/><Relationship Id="rId21" Type="http://schemas.openxmlformats.org/officeDocument/2006/relationships/image" Target="../media/image325.png"/><Relationship Id="rId7" Type="http://schemas.openxmlformats.org/officeDocument/2006/relationships/image" Target="../media/image311.png"/><Relationship Id="rId12" Type="http://schemas.openxmlformats.org/officeDocument/2006/relationships/image" Target="../media/image316.png"/><Relationship Id="rId17" Type="http://schemas.openxmlformats.org/officeDocument/2006/relationships/image" Target="../media/image321.png"/><Relationship Id="rId2" Type="http://schemas.openxmlformats.org/officeDocument/2006/relationships/image" Target="../media/image306.png"/><Relationship Id="rId16" Type="http://schemas.openxmlformats.org/officeDocument/2006/relationships/image" Target="../media/image320.png"/><Relationship Id="rId20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15.png"/><Relationship Id="rId5" Type="http://schemas.openxmlformats.org/officeDocument/2006/relationships/image" Target="../media/image309.png"/><Relationship Id="rId15" Type="http://schemas.openxmlformats.org/officeDocument/2006/relationships/image" Target="../media/image319.png"/><Relationship Id="rId10" Type="http://schemas.openxmlformats.org/officeDocument/2006/relationships/image" Target="../media/image314.png"/><Relationship Id="rId19" Type="http://schemas.openxmlformats.org/officeDocument/2006/relationships/image" Target="../media/image323.png"/><Relationship Id="rId4" Type="http://schemas.openxmlformats.org/officeDocument/2006/relationships/image" Target="../media/image308.png"/><Relationship Id="rId9" Type="http://schemas.openxmlformats.org/officeDocument/2006/relationships/image" Target="../media/image313.png"/><Relationship Id="rId14" Type="http://schemas.openxmlformats.org/officeDocument/2006/relationships/image" Target="../media/image31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7.png"/><Relationship Id="rId18" Type="http://schemas.openxmlformats.org/officeDocument/2006/relationships/image" Target="../media/image342.png"/><Relationship Id="rId26" Type="http://schemas.openxmlformats.org/officeDocument/2006/relationships/image" Target="../media/image350.png"/><Relationship Id="rId39" Type="http://schemas.openxmlformats.org/officeDocument/2006/relationships/image" Target="../media/image363.png"/><Relationship Id="rId3" Type="http://schemas.openxmlformats.org/officeDocument/2006/relationships/image" Target="../media/image327.png"/><Relationship Id="rId21" Type="http://schemas.openxmlformats.org/officeDocument/2006/relationships/image" Target="../media/image345.png"/><Relationship Id="rId34" Type="http://schemas.openxmlformats.org/officeDocument/2006/relationships/image" Target="../media/image358.png"/><Relationship Id="rId42" Type="http://schemas.openxmlformats.org/officeDocument/2006/relationships/image" Target="../media/image366.png"/><Relationship Id="rId47" Type="http://schemas.openxmlformats.org/officeDocument/2006/relationships/image" Target="../media/image371.png"/><Relationship Id="rId50" Type="http://schemas.openxmlformats.org/officeDocument/2006/relationships/image" Target="../media/image374.png"/><Relationship Id="rId7" Type="http://schemas.openxmlformats.org/officeDocument/2006/relationships/image" Target="../media/image331.png"/><Relationship Id="rId12" Type="http://schemas.openxmlformats.org/officeDocument/2006/relationships/image" Target="../media/image336.png"/><Relationship Id="rId17" Type="http://schemas.openxmlformats.org/officeDocument/2006/relationships/image" Target="../media/image341.png"/><Relationship Id="rId25" Type="http://schemas.openxmlformats.org/officeDocument/2006/relationships/image" Target="../media/image349.png"/><Relationship Id="rId33" Type="http://schemas.openxmlformats.org/officeDocument/2006/relationships/image" Target="../media/image357.png"/><Relationship Id="rId38" Type="http://schemas.openxmlformats.org/officeDocument/2006/relationships/image" Target="../media/image362.png"/><Relationship Id="rId46" Type="http://schemas.openxmlformats.org/officeDocument/2006/relationships/image" Target="../media/image370.png"/><Relationship Id="rId2" Type="http://schemas.openxmlformats.org/officeDocument/2006/relationships/image" Target="../media/image326.png"/><Relationship Id="rId16" Type="http://schemas.openxmlformats.org/officeDocument/2006/relationships/image" Target="../media/image340.png"/><Relationship Id="rId20" Type="http://schemas.openxmlformats.org/officeDocument/2006/relationships/image" Target="../media/image344.png"/><Relationship Id="rId29" Type="http://schemas.openxmlformats.org/officeDocument/2006/relationships/image" Target="../media/image353.png"/><Relationship Id="rId41" Type="http://schemas.openxmlformats.org/officeDocument/2006/relationships/image" Target="../media/image3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335.png"/><Relationship Id="rId24" Type="http://schemas.openxmlformats.org/officeDocument/2006/relationships/image" Target="../media/image348.png"/><Relationship Id="rId32" Type="http://schemas.openxmlformats.org/officeDocument/2006/relationships/image" Target="../media/image356.png"/><Relationship Id="rId37" Type="http://schemas.openxmlformats.org/officeDocument/2006/relationships/image" Target="../media/image361.png"/><Relationship Id="rId40" Type="http://schemas.openxmlformats.org/officeDocument/2006/relationships/image" Target="../media/image364.png"/><Relationship Id="rId45" Type="http://schemas.openxmlformats.org/officeDocument/2006/relationships/image" Target="../media/image369.png"/><Relationship Id="rId5" Type="http://schemas.openxmlformats.org/officeDocument/2006/relationships/image" Target="../media/image329.png"/><Relationship Id="rId15" Type="http://schemas.openxmlformats.org/officeDocument/2006/relationships/image" Target="../media/image339.png"/><Relationship Id="rId23" Type="http://schemas.openxmlformats.org/officeDocument/2006/relationships/image" Target="../media/image347.png"/><Relationship Id="rId28" Type="http://schemas.openxmlformats.org/officeDocument/2006/relationships/image" Target="../media/image352.png"/><Relationship Id="rId36" Type="http://schemas.openxmlformats.org/officeDocument/2006/relationships/image" Target="../media/image360.png"/><Relationship Id="rId49" Type="http://schemas.openxmlformats.org/officeDocument/2006/relationships/image" Target="../media/image373.png"/><Relationship Id="rId10" Type="http://schemas.openxmlformats.org/officeDocument/2006/relationships/image" Target="../media/image334.png"/><Relationship Id="rId19" Type="http://schemas.openxmlformats.org/officeDocument/2006/relationships/image" Target="../media/image343.png"/><Relationship Id="rId31" Type="http://schemas.openxmlformats.org/officeDocument/2006/relationships/image" Target="../media/image355.png"/><Relationship Id="rId44" Type="http://schemas.openxmlformats.org/officeDocument/2006/relationships/image" Target="../media/image368.png"/><Relationship Id="rId4" Type="http://schemas.openxmlformats.org/officeDocument/2006/relationships/image" Target="../media/image328.png"/><Relationship Id="rId9" Type="http://schemas.openxmlformats.org/officeDocument/2006/relationships/image" Target="../media/image333.png"/><Relationship Id="rId14" Type="http://schemas.openxmlformats.org/officeDocument/2006/relationships/image" Target="../media/image338.png"/><Relationship Id="rId22" Type="http://schemas.openxmlformats.org/officeDocument/2006/relationships/image" Target="../media/image346.png"/><Relationship Id="rId27" Type="http://schemas.openxmlformats.org/officeDocument/2006/relationships/image" Target="../media/image351.png"/><Relationship Id="rId30" Type="http://schemas.openxmlformats.org/officeDocument/2006/relationships/image" Target="../media/image354.png"/><Relationship Id="rId35" Type="http://schemas.openxmlformats.org/officeDocument/2006/relationships/image" Target="../media/image359.png"/><Relationship Id="rId43" Type="http://schemas.openxmlformats.org/officeDocument/2006/relationships/image" Target="../media/image367.png"/><Relationship Id="rId48" Type="http://schemas.openxmlformats.org/officeDocument/2006/relationships/image" Target="../media/image372.png"/><Relationship Id="rId8" Type="http://schemas.openxmlformats.org/officeDocument/2006/relationships/image" Target="../media/image3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386.png"/><Relationship Id="rId18" Type="http://schemas.openxmlformats.org/officeDocument/2006/relationships/image" Target="../media/image391.png"/><Relationship Id="rId26" Type="http://schemas.openxmlformats.org/officeDocument/2006/relationships/image" Target="../media/image399.png"/><Relationship Id="rId3" Type="http://schemas.openxmlformats.org/officeDocument/2006/relationships/image" Target="../media/image376.png"/><Relationship Id="rId21" Type="http://schemas.openxmlformats.org/officeDocument/2006/relationships/image" Target="../media/image394.png"/><Relationship Id="rId7" Type="http://schemas.openxmlformats.org/officeDocument/2006/relationships/image" Target="../media/image380.png"/><Relationship Id="rId12" Type="http://schemas.openxmlformats.org/officeDocument/2006/relationships/image" Target="../media/image385.png"/><Relationship Id="rId17" Type="http://schemas.openxmlformats.org/officeDocument/2006/relationships/image" Target="../media/image390.png"/><Relationship Id="rId25" Type="http://schemas.openxmlformats.org/officeDocument/2006/relationships/image" Target="../media/image398.png"/><Relationship Id="rId2" Type="http://schemas.openxmlformats.org/officeDocument/2006/relationships/image" Target="../media/image375.png"/><Relationship Id="rId16" Type="http://schemas.openxmlformats.org/officeDocument/2006/relationships/image" Target="../media/image389.png"/><Relationship Id="rId20" Type="http://schemas.openxmlformats.org/officeDocument/2006/relationships/image" Target="../media/image393.png"/><Relationship Id="rId29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9.png"/><Relationship Id="rId11" Type="http://schemas.openxmlformats.org/officeDocument/2006/relationships/image" Target="../media/image384.png"/><Relationship Id="rId24" Type="http://schemas.openxmlformats.org/officeDocument/2006/relationships/image" Target="../media/image397.png"/><Relationship Id="rId5" Type="http://schemas.openxmlformats.org/officeDocument/2006/relationships/image" Target="../media/image378.png"/><Relationship Id="rId15" Type="http://schemas.openxmlformats.org/officeDocument/2006/relationships/image" Target="../media/image388.png"/><Relationship Id="rId23" Type="http://schemas.openxmlformats.org/officeDocument/2006/relationships/image" Target="../media/image396.png"/><Relationship Id="rId28" Type="http://schemas.openxmlformats.org/officeDocument/2006/relationships/image" Target="../media/image401.png"/><Relationship Id="rId10" Type="http://schemas.openxmlformats.org/officeDocument/2006/relationships/image" Target="../media/image383.png"/><Relationship Id="rId19" Type="http://schemas.openxmlformats.org/officeDocument/2006/relationships/image" Target="../media/image392.png"/><Relationship Id="rId4" Type="http://schemas.openxmlformats.org/officeDocument/2006/relationships/image" Target="../media/image377.png"/><Relationship Id="rId9" Type="http://schemas.openxmlformats.org/officeDocument/2006/relationships/image" Target="../media/image382.png"/><Relationship Id="rId14" Type="http://schemas.openxmlformats.org/officeDocument/2006/relationships/image" Target="../media/image387.png"/><Relationship Id="rId22" Type="http://schemas.openxmlformats.org/officeDocument/2006/relationships/image" Target="../media/image395.png"/><Relationship Id="rId27" Type="http://schemas.openxmlformats.org/officeDocument/2006/relationships/image" Target="../media/image4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9.png"/><Relationship Id="rId13" Type="http://schemas.openxmlformats.org/officeDocument/2006/relationships/image" Target="../media/image414.png"/><Relationship Id="rId18" Type="http://schemas.openxmlformats.org/officeDocument/2006/relationships/image" Target="../media/image419.png"/><Relationship Id="rId26" Type="http://schemas.openxmlformats.org/officeDocument/2006/relationships/image" Target="../media/image427.png"/><Relationship Id="rId3" Type="http://schemas.openxmlformats.org/officeDocument/2006/relationships/image" Target="../media/image404.png"/><Relationship Id="rId21" Type="http://schemas.openxmlformats.org/officeDocument/2006/relationships/image" Target="../media/image422.png"/><Relationship Id="rId7" Type="http://schemas.openxmlformats.org/officeDocument/2006/relationships/image" Target="../media/image408.png"/><Relationship Id="rId12" Type="http://schemas.openxmlformats.org/officeDocument/2006/relationships/image" Target="../media/image413.png"/><Relationship Id="rId17" Type="http://schemas.openxmlformats.org/officeDocument/2006/relationships/image" Target="../media/image418.png"/><Relationship Id="rId25" Type="http://schemas.openxmlformats.org/officeDocument/2006/relationships/image" Target="../media/image426.png"/><Relationship Id="rId33" Type="http://schemas.openxmlformats.org/officeDocument/2006/relationships/image" Target="../media/image434.jpeg"/><Relationship Id="rId2" Type="http://schemas.openxmlformats.org/officeDocument/2006/relationships/image" Target="../media/image403.png"/><Relationship Id="rId16" Type="http://schemas.openxmlformats.org/officeDocument/2006/relationships/image" Target="../media/image417.png"/><Relationship Id="rId20" Type="http://schemas.openxmlformats.org/officeDocument/2006/relationships/image" Target="../media/image421.png"/><Relationship Id="rId29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7.png"/><Relationship Id="rId11" Type="http://schemas.openxmlformats.org/officeDocument/2006/relationships/image" Target="../media/image412.png"/><Relationship Id="rId24" Type="http://schemas.openxmlformats.org/officeDocument/2006/relationships/image" Target="../media/image425.png"/><Relationship Id="rId32" Type="http://schemas.openxmlformats.org/officeDocument/2006/relationships/image" Target="../media/image433.png"/><Relationship Id="rId5" Type="http://schemas.openxmlformats.org/officeDocument/2006/relationships/image" Target="../media/image406.png"/><Relationship Id="rId15" Type="http://schemas.openxmlformats.org/officeDocument/2006/relationships/image" Target="../media/image416.png"/><Relationship Id="rId23" Type="http://schemas.openxmlformats.org/officeDocument/2006/relationships/image" Target="../media/image424.png"/><Relationship Id="rId28" Type="http://schemas.openxmlformats.org/officeDocument/2006/relationships/image" Target="../media/image429.png"/><Relationship Id="rId10" Type="http://schemas.openxmlformats.org/officeDocument/2006/relationships/image" Target="../media/image411.png"/><Relationship Id="rId19" Type="http://schemas.openxmlformats.org/officeDocument/2006/relationships/image" Target="../media/image420.png"/><Relationship Id="rId31" Type="http://schemas.openxmlformats.org/officeDocument/2006/relationships/image" Target="../media/image432.png"/><Relationship Id="rId4" Type="http://schemas.openxmlformats.org/officeDocument/2006/relationships/image" Target="../media/image405.png"/><Relationship Id="rId9" Type="http://schemas.openxmlformats.org/officeDocument/2006/relationships/image" Target="../media/image410.png"/><Relationship Id="rId14" Type="http://schemas.openxmlformats.org/officeDocument/2006/relationships/image" Target="../media/image415.png"/><Relationship Id="rId22" Type="http://schemas.openxmlformats.org/officeDocument/2006/relationships/image" Target="../media/image423.png"/><Relationship Id="rId27" Type="http://schemas.openxmlformats.org/officeDocument/2006/relationships/image" Target="../media/image428.png"/><Relationship Id="rId30" Type="http://schemas.openxmlformats.org/officeDocument/2006/relationships/image" Target="../media/image4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446.png"/><Relationship Id="rId18" Type="http://schemas.openxmlformats.org/officeDocument/2006/relationships/image" Target="../media/image451.png"/><Relationship Id="rId26" Type="http://schemas.openxmlformats.org/officeDocument/2006/relationships/image" Target="../media/image459.png"/><Relationship Id="rId3" Type="http://schemas.openxmlformats.org/officeDocument/2006/relationships/image" Target="../media/image437.png"/><Relationship Id="rId21" Type="http://schemas.openxmlformats.org/officeDocument/2006/relationships/image" Target="../media/image454.png"/><Relationship Id="rId7" Type="http://schemas.openxmlformats.org/officeDocument/2006/relationships/image" Target="../media/image440.png"/><Relationship Id="rId12" Type="http://schemas.openxmlformats.org/officeDocument/2006/relationships/image" Target="../media/image445.png"/><Relationship Id="rId17" Type="http://schemas.openxmlformats.org/officeDocument/2006/relationships/image" Target="../media/image450.png"/><Relationship Id="rId25" Type="http://schemas.openxmlformats.org/officeDocument/2006/relationships/image" Target="../media/image458.png"/><Relationship Id="rId2" Type="http://schemas.openxmlformats.org/officeDocument/2006/relationships/image" Target="../media/image436.png"/><Relationship Id="rId16" Type="http://schemas.openxmlformats.org/officeDocument/2006/relationships/image" Target="../media/image449.png"/><Relationship Id="rId20" Type="http://schemas.openxmlformats.org/officeDocument/2006/relationships/image" Target="../media/image453.png"/><Relationship Id="rId29" Type="http://schemas.openxmlformats.org/officeDocument/2006/relationships/image" Target="../media/image4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9.png"/><Relationship Id="rId11" Type="http://schemas.openxmlformats.org/officeDocument/2006/relationships/image" Target="../media/image444.png"/><Relationship Id="rId24" Type="http://schemas.openxmlformats.org/officeDocument/2006/relationships/image" Target="../media/image457.png"/><Relationship Id="rId32" Type="http://schemas.openxmlformats.org/officeDocument/2006/relationships/image" Target="../media/image464.png"/><Relationship Id="rId5" Type="http://schemas.openxmlformats.org/officeDocument/2006/relationships/image" Target="../media/image54.png"/><Relationship Id="rId15" Type="http://schemas.openxmlformats.org/officeDocument/2006/relationships/image" Target="../media/image448.png"/><Relationship Id="rId23" Type="http://schemas.openxmlformats.org/officeDocument/2006/relationships/image" Target="../media/image456.png"/><Relationship Id="rId28" Type="http://schemas.openxmlformats.org/officeDocument/2006/relationships/image" Target="../media/image460.png"/><Relationship Id="rId10" Type="http://schemas.openxmlformats.org/officeDocument/2006/relationships/image" Target="../media/image443.png"/><Relationship Id="rId19" Type="http://schemas.openxmlformats.org/officeDocument/2006/relationships/image" Target="../media/image452.png"/><Relationship Id="rId31" Type="http://schemas.openxmlformats.org/officeDocument/2006/relationships/image" Target="../media/image463.png"/><Relationship Id="rId4" Type="http://schemas.openxmlformats.org/officeDocument/2006/relationships/image" Target="../media/image438.png"/><Relationship Id="rId9" Type="http://schemas.openxmlformats.org/officeDocument/2006/relationships/image" Target="../media/image442.png"/><Relationship Id="rId14" Type="http://schemas.openxmlformats.org/officeDocument/2006/relationships/image" Target="../media/image447.png"/><Relationship Id="rId22" Type="http://schemas.openxmlformats.org/officeDocument/2006/relationships/image" Target="../media/image455.png"/><Relationship Id="rId27" Type="http://schemas.openxmlformats.org/officeDocument/2006/relationships/image" Target="../media/image90.png"/><Relationship Id="rId30" Type="http://schemas.openxmlformats.org/officeDocument/2006/relationships/image" Target="../media/image4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6.png"/><Relationship Id="rId18" Type="http://schemas.openxmlformats.org/officeDocument/2006/relationships/image" Target="../media/image481.png"/><Relationship Id="rId26" Type="http://schemas.openxmlformats.org/officeDocument/2006/relationships/image" Target="../media/image488.png"/><Relationship Id="rId39" Type="http://schemas.openxmlformats.org/officeDocument/2006/relationships/image" Target="../media/image501.png"/><Relationship Id="rId3" Type="http://schemas.openxmlformats.org/officeDocument/2006/relationships/image" Target="../media/image466.png"/><Relationship Id="rId21" Type="http://schemas.openxmlformats.org/officeDocument/2006/relationships/image" Target="../media/image484.png"/><Relationship Id="rId34" Type="http://schemas.openxmlformats.org/officeDocument/2006/relationships/image" Target="../media/image496.png"/><Relationship Id="rId42" Type="http://schemas.openxmlformats.org/officeDocument/2006/relationships/image" Target="../media/image504.png"/><Relationship Id="rId47" Type="http://schemas.openxmlformats.org/officeDocument/2006/relationships/image" Target="../media/image509.png"/><Relationship Id="rId50" Type="http://schemas.openxmlformats.org/officeDocument/2006/relationships/image" Target="../media/image512.png"/><Relationship Id="rId7" Type="http://schemas.openxmlformats.org/officeDocument/2006/relationships/image" Target="../media/image470.png"/><Relationship Id="rId12" Type="http://schemas.openxmlformats.org/officeDocument/2006/relationships/image" Target="../media/image475.png"/><Relationship Id="rId17" Type="http://schemas.openxmlformats.org/officeDocument/2006/relationships/image" Target="../media/image480.png"/><Relationship Id="rId25" Type="http://schemas.openxmlformats.org/officeDocument/2006/relationships/image" Target="../media/image38.png"/><Relationship Id="rId33" Type="http://schemas.openxmlformats.org/officeDocument/2006/relationships/image" Target="../media/image495.png"/><Relationship Id="rId38" Type="http://schemas.openxmlformats.org/officeDocument/2006/relationships/image" Target="../media/image500.png"/><Relationship Id="rId46" Type="http://schemas.openxmlformats.org/officeDocument/2006/relationships/image" Target="../media/image508.png"/><Relationship Id="rId2" Type="http://schemas.openxmlformats.org/officeDocument/2006/relationships/image" Target="../media/image465.png"/><Relationship Id="rId16" Type="http://schemas.openxmlformats.org/officeDocument/2006/relationships/image" Target="../media/image479.png"/><Relationship Id="rId20" Type="http://schemas.openxmlformats.org/officeDocument/2006/relationships/image" Target="../media/image483.png"/><Relationship Id="rId29" Type="http://schemas.openxmlformats.org/officeDocument/2006/relationships/image" Target="../media/image491.png"/><Relationship Id="rId41" Type="http://schemas.openxmlformats.org/officeDocument/2006/relationships/image" Target="../media/image5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9.png"/><Relationship Id="rId11" Type="http://schemas.openxmlformats.org/officeDocument/2006/relationships/image" Target="../media/image474.png"/><Relationship Id="rId24" Type="http://schemas.openxmlformats.org/officeDocument/2006/relationships/image" Target="../media/image487.png"/><Relationship Id="rId32" Type="http://schemas.openxmlformats.org/officeDocument/2006/relationships/image" Target="../media/image494.png"/><Relationship Id="rId37" Type="http://schemas.openxmlformats.org/officeDocument/2006/relationships/image" Target="../media/image499.png"/><Relationship Id="rId40" Type="http://schemas.openxmlformats.org/officeDocument/2006/relationships/image" Target="../media/image502.png"/><Relationship Id="rId45" Type="http://schemas.openxmlformats.org/officeDocument/2006/relationships/image" Target="../media/image507.png"/><Relationship Id="rId5" Type="http://schemas.openxmlformats.org/officeDocument/2006/relationships/image" Target="../media/image468.png"/><Relationship Id="rId15" Type="http://schemas.openxmlformats.org/officeDocument/2006/relationships/image" Target="../media/image478.png"/><Relationship Id="rId23" Type="http://schemas.openxmlformats.org/officeDocument/2006/relationships/image" Target="../media/image486.png"/><Relationship Id="rId28" Type="http://schemas.openxmlformats.org/officeDocument/2006/relationships/image" Target="../media/image490.png"/><Relationship Id="rId36" Type="http://schemas.openxmlformats.org/officeDocument/2006/relationships/image" Target="../media/image498.png"/><Relationship Id="rId49" Type="http://schemas.openxmlformats.org/officeDocument/2006/relationships/image" Target="../media/image511.png"/><Relationship Id="rId10" Type="http://schemas.openxmlformats.org/officeDocument/2006/relationships/image" Target="../media/image473.png"/><Relationship Id="rId19" Type="http://schemas.openxmlformats.org/officeDocument/2006/relationships/image" Target="../media/image482.png"/><Relationship Id="rId31" Type="http://schemas.openxmlformats.org/officeDocument/2006/relationships/image" Target="../media/image493.png"/><Relationship Id="rId44" Type="http://schemas.openxmlformats.org/officeDocument/2006/relationships/image" Target="../media/image506.png"/><Relationship Id="rId4" Type="http://schemas.openxmlformats.org/officeDocument/2006/relationships/image" Target="../media/image467.png"/><Relationship Id="rId9" Type="http://schemas.openxmlformats.org/officeDocument/2006/relationships/image" Target="../media/image472.png"/><Relationship Id="rId14" Type="http://schemas.openxmlformats.org/officeDocument/2006/relationships/image" Target="../media/image477.png"/><Relationship Id="rId22" Type="http://schemas.openxmlformats.org/officeDocument/2006/relationships/image" Target="../media/image485.png"/><Relationship Id="rId27" Type="http://schemas.openxmlformats.org/officeDocument/2006/relationships/image" Target="../media/image489.png"/><Relationship Id="rId30" Type="http://schemas.openxmlformats.org/officeDocument/2006/relationships/image" Target="../media/image492.png"/><Relationship Id="rId35" Type="http://schemas.openxmlformats.org/officeDocument/2006/relationships/image" Target="../media/image497.png"/><Relationship Id="rId43" Type="http://schemas.openxmlformats.org/officeDocument/2006/relationships/image" Target="../media/image505.png"/><Relationship Id="rId48" Type="http://schemas.openxmlformats.org/officeDocument/2006/relationships/image" Target="../media/image510.png"/><Relationship Id="rId8" Type="http://schemas.openxmlformats.org/officeDocument/2006/relationships/image" Target="../media/image471.png"/><Relationship Id="rId51" Type="http://schemas.openxmlformats.org/officeDocument/2006/relationships/image" Target="../media/image5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41.png"/><Relationship Id="rId18" Type="http://schemas.openxmlformats.org/officeDocument/2006/relationships/image" Target="../media/image527.png"/><Relationship Id="rId3" Type="http://schemas.openxmlformats.org/officeDocument/2006/relationships/image" Target="../media/image515.png"/><Relationship Id="rId21" Type="http://schemas.openxmlformats.org/officeDocument/2006/relationships/image" Target="../media/image530.png"/><Relationship Id="rId7" Type="http://schemas.openxmlformats.org/officeDocument/2006/relationships/image" Target="../media/image519.png"/><Relationship Id="rId12" Type="http://schemas.openxmlformats.org/officeDocument/2006/relationships/image" Target="../media/image40.png"/><Relationship Id="rId17" Type="http://schemas.openxmlformats.org/officeDocument/2006/relationships/image" Target="../media/image46.png"/><Relationship Id="rId2" Type="http://schemas.openxmlformats.org/officeDocument/2006/relationships/image" Target="../media/image514.png"/><Relationship Id="rId16" Type="http://schemas.openxmlformats.org/officeDocument/2006/relationships/image" Target="../media/image526.png"/><Relationship Id="rId20" Type="http://schemas.openxmlformats.org/officeDocument/2006/relationships/image" Target="../media/image5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11" Type="http://schemas.openxmlformats.org/officeDocument/2006/relationships/image" Target="../media/image523.png"/><Relationship Id="rId5" Type="http://schemas.openxmlformats.org/officeDocument/2006/relationships/image" Target="../media/image517.png"/><Relationship Id="rId15" Type="http://schemas.openxmlformats.org/officeDocument/2006/relationships/image" Target="../media/image525.png"/><Relationship Id="rId10" Type="http://schemas.openxmlformats.org/officeDocument/2006/relationships/image" Target="../media/image522.png"/><Relationship Id="rId19" Type="http://schemas.openxmlformats.org/officeDocument/2006/relationships/image" Target="../media/image528.png"/><Relationship Id="rId4" Type="http://schemas.openxmlformats.org/officeDocument/2006/relationships/image" Target="../media/image516.png"/><Relationship Id="rId9" Type="http://schemas.openxmlformats.org/officeDocument/2006/relationships/image" Target="../media/image521.png"/><Relationship Id="rId14" Type="http://schemas.openxmlformats.org/officeDocument/2006/relationships/image" Target="../media/image524.png"/><Relationship Id="rId22" Type="http://schemas.openxmlformats.org/officeDocument/2006/relationships/image" Target="../media/image53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3.png"/><Relationship Id="rId18" Type="http://schemas.openxmlformats.org/officeDocument/2006/relationships/image" Target="../media/image548.png"/><Relationship Id="rId26" Type="http://schemas.openxmlformats.org/officeDocument/2006/relationships/image" Target="../media/image556.png"/><Relationship Id="rId39" Type="http://schemas.openxmlformats.org/officeDocument/2006/relationships/image" Target="../media/image569.png"/><Relationship Id="rId21" Type="http://schemas.openxmlformats.org/officeDocument/2006/relationships/image" Target="../media/image551.png"/><Relationship Id="rId34" Type="http://schemas.openxmlformats.org/officeDocument/2006/relationships/image" Target="../media/image564.png"/><Relationship Id="rId42" Type="http://schemas.openxmlformats.org/officeDocument/2006/relationships/image" Target="../media/image572.png"/><Relationship Id="rId47" Type="http://schemas.openxmlformats.org/officeDocument/2006/relationships/image" Target="../media/image577.png"/><Relationship Id="rId50" Type="http://schemas.openxmlformats.org/officeDocument/2006/relationships/image" Target="../media/image580.png"/><Relationship Id="rId55" Type="http://schemas.openxmlformats.org/officeDocument/2006/relationships/image" Target="../media/image585.png"/><Relationship Id="rId63" Type="http://schemas.openxmlformats.org/officeDocument/2006/relationships/image" Target="../media/image593.png"/><Relationship Id="rId68" Type="http://schemas.openxmlformats.org/officeDocument/2006/relationships/image" Target="../media/image598.png"/><Relationship Id="rId76" Type="http://schemas.openxmlformats.org/officeDocument/2006/relationships/image" Target="../media/image606.png"/><Relationship Id="rId7" Type="http://schemas.openxmlformats.org/officeDocument/2006/relationships/image" Target="../media/image537.png"/><Relationship Id="rId71" Type="http://schemas.openxmlformats.org/officeDocument/2006/relationships/image" Target="../media/image601.png"/><Relationship Id="rId2" Type="http://schemas.openxmlformats.org/officeDocument/2006/relationships/image" Target="../media/image532.png"/><Relationship Id="rId16" Type="http://schemas.openxmlformats.org/officeDocument/2006/relationships/image" Target="../media/image546.png"/><Relationship Id="rId29" Type="http://schemas.openxmlformats.org/officeDocument/2006/relationships/image" Target="../media/image559.png"/><Relationship Id="rId11" Type="http://schemas.openxmlformats.org/officeDocument/2006/relationships/image" Target="../media/image541.png"/><Relationship Id="rId24" Type="http://schemas.openxmlformats.org/officeDocument/2006/relationships/image" Target="../media/image554.png"/><Relationship Id="rId32" Type="http://schemas.openxmlformats.org/officeDocument/2006/relationships/image" Target="../media/image562.png"/><Relationship Id="rId37" Type="http://schemas.openxmlformats.org/officeDocument/2006/relationships/image" Target="../media/image567.png"/><Relationship Id="rId40" Type="http://schemas.openxmlformats.org/officeDocument/2006/relationships/image" Target="../media/image570.png"/><Relationship Id="rId45" Type="http://schemas.openxmlformats.org/officeDocument/2006/relationships/image" Target="../media/image575.png"/><Relationship Id="rId53" Type="http://schemas.openxmlformats.org/officeDocument/2006/relationships/image" Target="../media/image583.png"/><Relationship Id="rId58" Type="http://schemas.openxmlformats.org/officeDocument/2006/relationships/image" Target="../media/image588.png"/><Relationship Id="rId66" Type="http://schemas.openxmlformats.org/officeDocument/2006/relationships/image" Target="../media/image596.png"/><Relationship Id="rId74" Type="http://schemas.openxmlformats.org/officeDocument/2006/relationships/image" Target="../media/image604.png"/><Relationship Id="rId5" Type="http://schemas.openxmlformats.org/officeDocument/2006/relationships/image" Target="../media/image535.png"/><Relationship Id="rId15" Type="http://schemas.openxmlformats.org/officeDocument/2006/relationships/image" Target="../media/image545.png"/><Relationship Id="rId23" Type="http://schemas.openxmlformats.org/officeDocument/2006/relationships/image" Target="../media/image553.png"/><Relationship Id="rId28" Type="http://schemas.openxmlformats.org/officeDocument/2006/relationships/image" Target="../media/image558.png"/><Relationship Id="rId36" Type="http://schemas.openxmlformats.org/officeDocument/2006/relationships/image" Target="../media/image566.png"/><Relationship Id="rId49" Type="http://schemas.openxmlformats.org/officeDocument/2006/relationships/image" Target="../media/image579.png"/><Relationship Id="rId57" Type="http://schemas.openxmlformats.org/officeDocument/2006/relationships/image" Target="../media/image587.png"/><Relationship Id="rId61" Type="http://schemas.openxmlformats.org/officeDocument/2006/relationships/image" Target="../media/image591.png"/><Relationship Id="rId10" Type="http://schemas.openxmlformats.org/officeDocument/2006/relationships/image" Target="../media/image540.png"/><Relationship Id="rId19" Type="http://schemas.openxmlformats.org/officeDocument/2006/relationships/image" Target="../media/image549.png"/><Relationship Id="rId31" Type="http://schemas.openxmlformats.org/officeDocument/2006/relationships/image" Target="../media/image561.png"/><Relationship Id="rId44" Type="http://schemas.openxmlformats.org/officeDocument/2006/relationships/image" Target="../media/image574.png"/><Relationship Id="rId52" Type="http://schemas.openxmlformats.org/officeDocument/2006/relationships/image" Target="../media/image582.png"/><Relationship Id="rId60" Type="http://schemas.openxmlformats.org/officeDocument/2006/relationships/image" Target="../media/image590.png"/><Relationship Id="rId65" Type="http://schemas.openxmlformats.org/officeDocument/2006/relationships/image" Target="../media/image595.png"/><Relationship Id="rId73" Type="http://schemas.openxmlformats.org/officeDocument/2006/relationships/image" Target="../media/image603.png"/><Relationship Id="rId4" Type="http://schemas.openxmlformats.org/officeDocument/2006/relationships/image" Target="../media/image534.png"/><Relationship Id="rId9" Type="http://schemas.openxmlformats.org/officeDocument/2006/relationships/image" Target="../media/image539.png"/><Relationship Id="rId14" Type="http://schemas.openxmlformats.org/officeDocument/2006/relationships/image" Target="../media/image544.png"/><Relationship Id="rId22" Type="http://schemas.openxmlformats.org/officeDocument/2006/relationships/image" Target="../media/image552.png"/><Relationship Id="rId27" Type="http://schemas.openxmlformats.org/officeDocument/2006/relationships/image" Target="../media/image557.png"/><Relationship Id="rId30" Type="http://schemas.openxmlformats.org/officeDocument/2006/relationships/image" Target="../media/image560.png"/><Relationship Id="rId35" Type="http://schemas.openxmlformats.org/officeDocument/2006/relationships/image" Target="../media/image565.png"/><Relationship Id="rId43" Type="http://schemas.openxmlformats.org/officeDocument/2006/relationships/image" Target="../media/image573.png"/><Relationship Id="rId48" Type="http://schemas.openxmlformats.org/officeDocument/2006/relationships/image" Target="../media/image578.png"/><Relationship Id="rId56" Type="http://schemas.openxmlformats.org/officeDocument/2006/relationships/image" Target="../media/image586.png"/><Relationship Id="rId64" Type="http://schemas.openxmlformats.org/officeDocument/2006/relationships/image" Target="../media/image594.png"/><Relationship Id="rId69" Type="http://schemas.openxmlformats.org/officeDocument/2006/relationships/image" Target="../media/image599.png"/><Relationship Id="rId8" Type="http://schemas.openxmlformats.org/officeDocument/2006/relationships/image" Target="../media/image538.png"/><Relationship Id="rId51" Type="http://schemas.openxmlformats.org/officeDocument/2006/relationships/image" Target="../media/image581.png"/><Relationship Id="rId72" Type="http://schemas.openxmlformats.org/officeDocument/2006/relationships/image" Target="../media/image602.png"/><Relationship Id="rId3" Type="http://schemas.openxmlformats.org/officeDocument/2006/relationships/image" Target="../media/image533.png"/><Relationship Id="rId12" Type="http://schemas.openxmlformats.org/officeDocument/2006/relationships/image" Target="../media/image542.png"/><Relationship Id="rId17" Type="http://schemas.openxmlformats.org/officeDocument/2006/relationships/image" Target="../media/image547.png"/><Relationship Id="rId25" Type="http://schemas.openxmlformats.org/officeDocument/2006/relationships/image" Target="../media/image555.png"/><Relationship Id="rId33" Type="http://schemas.openxmlformats.org/officeDocument/2006/relationships/image" Target="../media/image563.png"/><Relationship Id="rId38" Type="http://schemas.openxmlformats.org/officeDocument/2006/relationships/image" Target="../media/image568.png"/><Relationship Id="rId46" Type="http://schemas.openxmlformats.org/officeDocument/2006/relationships/image" Target="../media/image576.png"/><Relationship Id="rId59" Type="http://schemas.openxmlformats.org/officeDocument/2006/relationships/image" Target="../media/image589.png"/><Relationship Id="rId67" Type="http://schemas.openxmlformats.org/officeDocument/2006/relationships/image" Target="../media/image597.png"/><Relationship Id="rId20" Type="http://schemas.openxmlformats.org/officeDocument/2006/relationships/image" Target="../media/image550.png"/><Relationship Id="rId41" Type="http://schemas.openxmlformats.org/officeDocument/2006/relationships/image" Target="../media/image571.png"/><Relationship Id="rId54" Type="http://schemas.openxmlformats.org/officeDocument/2006/relationships/image" Target="../media/image584.png"/><Relationship Id="rId62" Type="http://schemas.openxmlformats.org/officeDocument/2006/relationships/image" Target="../media/image592.png"/><Relationship Id="rId70" Type="http://schemas.openxmlformats.org/officeDocument/2006/relationships/image" Target="../media/image600.png"/><Relationship Id="rId75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9.png"/><Relationship Id="rId18" Type="http://schemas.openxmlformats.org/officeDocument/2006/relationships/image" Target="../media/image624.png"/><Relationship Id="rId26" Type="http://schemas.openxmlformats.org/officeDocument/2006/relationships/image" Target="../media/image632.png"/><Relationship Id="rId39" Type="http://schemas.openxmlformats.org/officeDocument/2006/relationships/image" Target="../media/image645.png"/><Relationship Id="rId21" Type="http://schemas.openxmlformats.org/officeDocument/2006/relationships/image" Target="../media/image627.png"/><Relationship Id="rId34" Type="http://schemas.openxmlformats.org/officeDocument/2006/relationships/image" Target="../media/image640.png"/><Relationship Id="rId42" Type="http://schemas.openxmlformats.org/officeDocument/2006/relationships/image" Target="../media/image648.png"/><Relationship Id="rId47" Type="http://schemas.openxmlformats.org/officeDocument/2006/relationships/image" Target="../media/image653.png"/><Relationship Id="rId50" Type="http://schemas.openxmlformats.org/officeDocument/2006/relationships/image" Target="../media/image656.png"/><Relationship Id="rId55" Type="http://schemas.openxmlformats.org/officeDocument/2006/relationships/image" Target="../media/image661.png"/><Relationship Id="rId63" Type="http://schemas.openxmlformats.org/officeDocument/2006/relationships/image" Target="../media/image669.png"/><Relationship Id="rId68" Type="http://schemas.openxmlformats.org/officeDocument/2006/relationships/image" Target="../media/image674.png"/><Relationship Id="rId76" Type="http://schemas.openxmlformats.org/officeDocument/2006/relationships/image" Target="../media/image682.png"/><Relationship Id="rId7" Type="http://schemas.openxmlformats.org/officeDocument/2006/relationships/image" Target="../media/image613.png"/><Relationship Id="rId71" Type="http://schemas.openxmlformats.org/officeDocument/2006/relationships/image" Target="../media/image677.png"/><Relationship Id="rId2" Type="http://schemas.openxmlformats.org/officeDocument/2006/relationships/image" Target="../media/image608.png"/><Relationship Id="rId16" Type="http://schemas.openxmlformats.org/officeDocument/2006/relationships/image" Target="../media/image622.png"/><Relationship Id="rId29" Type="http://schemas.openxmlformats.org/officeDocument/2006/relationships/image" Target="../media/image635.png"/><Relationship Id="rId11" Type="http://schemas.openxmlformats.org/officeDocument/2006/relationships/image" Target="../media/image617.png"/><Relationship Id="rId24" Type="http://schemas.openxmlformats.org/officeDocument/2006/relationships/image" Target="../media/image630.png"/><Relationship Id="rId32" Type="http://schemas.openxmlformats.org/officeDocument/2006/relationships/image" Target="../media/image638.png"/><Relationship Id="rId37" Type="http://schemas.openxmlformats.org/officeDocument/2006/relationships/image" Target="../media/image643.png"/><Relationship Id="rId40" Type="http://schemas.openxmlformats.org/officeDocument/2006/relationships/image" Target="../media/image646.png"/><Relationship Id="rId45" Type="http://schemas.openxmlformats.org/officeDocument/2006/relationships/image" Target="../media/image651.png"/><Relationship Id="rId53" Type="http://schemas.openxmlformats.org/officeDocument/2006/relationships/image" Target="../media/image659.png"/><Relationship Id="rId58" Type="http://schemas.openxmlformats.org/officeDocument/2006/relationships/image" Target="../media/image664.png"/><Relationship Id="rId66" Type="http://schemas.openxmlformats.org/officeDocument/2006/relationships/image" Target="../media/image672.png"/><Relationship Id="rId74" Type="http://schemas.openxmlformats.org/officeDocument/2006/relationships/image" Target="../media/image680.png"/><Relationship Id="rId5" Type="http://schemas.openxmlformats.org/officeDocument/2006/relationships/image" Target="../media/image611.png"/><Relationship Id="rId15" Type="http://schemas.openxmlformats.org/officeDocument/2006/relationships/image" Target="../media/image621.png"/><Relationship Id="rId23" Type="http://schemas.openxmlformats.org/officeDocument/2006/relationships/image" Target="../media/image629.png"/><Relationship Id="rId28" Type="http://schemas.openxmlformats.org/officeDocument/2006/relationships/image" Target="../media/image634.png"/><Relationship Id="rId36" Type="http://schemas.openxmlformats.org/officeDocument/2006/relationships/image" Target="../media/image642.png"/><Relationship Id="rId49" Type="http://schemas.openxmlformats.org/officeDocument/2006/relationships/image" Target="../media/image655.png"/><Relationship Id="rId57" Type="http://schemas.openxmlformats.org/officeDocument/2006/relationships/image" Target="../media/image663.png"/><Relationship Id="rId61" Type="http://schemas.openxmlformats.org/officeDocument/2006/relationships/image" Target="../media/image667.png"/><Relationship Id="rId10" Type="http://schemas.openxmlformats.org/officeDocument/2006/relationships/image" Target="../media/image616.png"/><Relationship Id="rId19" Type="http://schemas.openxmlformats.org/officeDocument/2006/relationships/image" Target="../media/image625.png"/><Relationship Id="rId31" Type="http://schemas.openxmlformats.org/officeDocument/2006/relationships/image" Target="../media/image637.png"/><Relationship Id="rId44" Type="http://schemas.openxmlformats.org/officeDocument/2006/relationships/image" Target="../media/image650.png"/><Relationship Id="rId52" Type="http://schemas.openxmlformats.org/officeDocument/2006/relationships/image" Target="../media/image658.png"/><Relationship Id="rId60" Type="http://schemas.openxmlformats.org/officeDocument/2006/relationships/image" Target="../media/image666.png"/><Relationship Id="rId65" Type="http://schemas.openxmlformats.org/officeDocument/2006/relationships/image" Target="../media/image671.png"/><Relationship Id="rId73" Type="http://schemas.openxmlformats.org/officeDocument/2006/relationships/image" Target="../media/image679.png"/><Relationship Id="rId78" Type="http://schemas.openxmlformats.org/officeDocument/2006/relationships/image" Target="../media/image684.png"/><Relationship Id="rId4" Type="http://schemas.openxmlformats.org/officeDocument/2006/relationships/image" Target="../media/image610.png"/><Relationship Id="rId9" Type="http://schemas.openxmlformats.org/officeDocument/2006/relationships/image" Target="../media/image615.png"/><Relationship Id="rId14" Type="http://schemas.openxmlformats.org/officeDocument/2006/relationships/image" Target="../media/image620.png"/><Relationship Id="rId22" Type="http://schemas.openxmlformats.org/officeDocument/2006/relationships/image" Target="../media/image628.png"/><Relationship Id="rId27" Type="http://schemas.openxmlformats.org/officeDocument/2006/relationships/image" Target="../media/image633.png"/><Relationship Id="rId30" Type="http://schemas.openxmlformats.org/officeDocument/2006/relationships/image" Target="../media/image636.png"/><Relationship Id="rId35" Type="http://schemas.openxmlformats.org/officeDocument/2006/relationships/image" Target="../media/image641.png"/><Relationship Id="rId43" Type="http://schemas.openxmlformats.org/officeDocument/2006/relationships/image" Target="../media/image649.png"/><Relationship Id="rId48" Type="http://schemas.openxmlformats.org/officeDocument/2006/relationships/image" Target="../media/image654.png"/><Relationship Id="rId56" Type="http://schemas.openxmlformats.org/officeDocument/2006/relationships/image" Target="../media/image662.png"/><Relationship Id="rId64" Type="http://schemas.openxmlformats.org/officeDocument/2006/relationships/image" Target="../media/image670.png"/><Relationship Id="rId69" Type="http://schemas.openxmlformats.org/officeDocument/2006/relationships/image" Target="../media/image675.png"/><Relationship Id="rId77" Type="http://schemas.openxmlformats.org/officeDocument/2006/relationships/image" Target="../media/image683.png"/><Relationship Id="rId8" Type="http://schemas.openxmlformats.org/officeDocument/2006/relationships/image" Target="../media/image614.png"/><Relationship Id="rId51" Type="http://schemas.openxmlformats.org/officeDocument/2006/relationships/image" Target="../media/image657.png"/><Relationship Id="rId72" Type="http://schemas.openxmlformats.org/officeDocument/2006/relationships/image" Target="../media/image678.png"/><Relationship Id="rId3" Type="http://schemas.openxmlformats.org/officeDocument/2006/relationships/image" Target="../media/image609.png"/><Relationship Id="rId12" Type="http://schemas.openxmlformats.org/officeDocument/2006/relationships/image" Target="../media/image618.png"/><Relationship Id="rId17" Type="http://schemas.openxmlformats.org/officeDocument/2006/relationships/image" Target="../media/image623.png"/><Relationship Id="rId25" Type="http://schemas.openxmlformats.org/officeDocument/2006/relationships/image" Target="../media/image631.png"/><Relationship Id="rId33" Type="http://schemas.openxmlformats.org/officeDocument/2006/relationships/image" Target="../media/image639.png"/><Relationship Id="rId38" Type="http://schemas.openxmlformats.org/officeDocument/2006/relationships/image" Target="../media/image644.png"/><Relationship Id="rId46" Type="http://schemas.openxmlformats.org/officeDocument/2006/relationships/image" Target="../media/image652.png"/><Relationship Id="rId59" Type="http://schemas.openxmlformats.org/officeDocument/2006/relationships/image" Target="../media/image665.png"/><Relationship Id="rId67" Type="http://schemas.openxmlformats.org/officeDocument/2006/relationships/image" Target="../media/image673.png"/><Relationship Id="rId20" Type="http://schemas.openxmlformats.org/officeDocument/2006/relationships/image" Target="../media/image626.png"/><Relationship Id="rId41" Type="http://schemas.openxmlformats.org/officeDocument/2006/relationships/image" Target="../media/image647.png"/><Relationship Id="rId54" Type="http://schemas.openxmlformats.org/officeDocument/2006/relationships/image" Target="../media/image660.png"/><Relationship Id="rId62" Type="http://schemas.openxmlformats.org/officeDocument/2006/relationships/image" Target="../media/image668.png"/><Relationship Id="rId70" Type="http://schemas.openxmlformats.org/officeDocument/2006/relationships/image" Target="../media/image676.png"/><Relationship Id="rId75" Type="http://schemas.openxmlformats.org/officeDocument/2006/relationships/image" Target="../media/image6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1.png"/><Relationship Id="rId13" Type="http://schemas.openxmlformats.org/officeDocument/2006/relationships/image" Target="../media/image696.png"/><Relationship Id="rId18" Type="http://schemas.openxmlformats.org/officeDocument/2006/relationships/image" Target="../media/image701.png"/><Relationship Id="rId26" Type="http://schemas.openxmlformats.org/officeDocument/2006/relationships/image" Target="../media/image709.png"/><Relationship Id="rId3" Type="http://schemas.openxmlformats.org/officeDocument/2006/relationships/image" Target="../media/image686.png"/><Relationship Id="rId21" Type="http://schemas.openxmlformats.org/officeDocument/2006/relationships/image" Target="../media/image704.png"/><Relationship Id="rId7" Type="http://schemas.openxmlformats.org/officeDocument/2006/relationships/image" Target="../media/image690.png"/><Relationship Id="rId12" Type="http://schemas.openxmlformats.org/officeDocument/2006/relationships/image" Target="../media/image695.png"/><Relationship Id="rId17" Type="http://schemas.openxmlformats.org/officeDocument/2006/relationships/image" Target="../media/image700.png"/><Relationship Id="rId25" Type="http://schemas.openxmlformats.org/officeDocument/2006/relationships/image" Target="../media/image708.png"/><Relationship Id="rId2" Type="http://schemas.openxmlformats.org/officeDocument/2006/relationships/image" Target="../media/image68.png"/><Relationship Id="rId16" Type="http://schemas.openxmlformats.org/officeDocument/2006/relationships/image" Target="../media/image699.png"/><Relationship Id="rId20" Type="http://schemas.openxmlformats.org/officeDocument/2006/relationships/image" Target="../media/image703.png"/><Relationship Id="rId29" Type="http://schemas.openxmlformats.org/officeDocument/2006/relationships/image" Target="../media/image7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9.png"/><Relationship Id="rId11" Type="http://schemas.openxmlformats.org/officeDocument/2006/relationships/image" Target="../media/image694.png"/><Relationship Id="rId24" Type="http://schemas.openxmlformats.org/officeDocument/2006/relationships/image" Target="../media/image707.png"/><Relationship Id="rId5" Type="http://schemas.openxmlformats.org/officeDocument/2006/relationships/image" Target="../media/image688.png"/><Relationship Id="rId15" Type="http://schemas.openxmlformats.org/officeDocument/2006/relationships/image" Target="../media/image698.png"/><Relationship Id="rId23" Type="http://schemas.openxmlformats.org/officeDocument/2006/relationships/image" Target="../media/image706.png"/><Relationship Id="rId28" Type="http://schemas.openxmlformats.org/officeDocument/2006/relationships/image" Target="../media/image711.png"/><Relationship Id="rId10" Type="http://schemas.openxmlformats.org/officeDocument/2006/relationships/image" Target="../media/image693.png"/><Relationship Id="rId19" Type="http://schemas.openxmlformats.org/officeDocument/2006/relationships/image" Target="../media/image702.png"/><Relationship Id="rId31" Type="http://schemas.openxmlformats.org/officeDocument/2006/relationships/image" Target="../media/image714.png"/><Relationship Id="rId4" Type="http://schemas.openxmlformats.org/officeDocument/2006/relationships/image" Target="../media/image687.png"/><Relationship Id="rId9" Type="http://schemas.openxmlformats.org/officeDocument/2006/relationships/image" Target="../media/image692.png"/><Relationship Id="rId14" Type="http://schemas.openxmlformats.org/officeDocument/2006/relationships/image" Target="../media/image697.png"/><Relationship Id="rId22" Type="http://schemas.openxmlformats.org/officeDocument/2006/relationships/image" Target="../media/image705.png"/><Relationship Id="rId27" Type="http://schemas.openxmlformats.org/officeDocument/2006/relationships/image" Target="../media/image710.png"/><Relationship Id="rId30" Type="http://schemas.openxmlformats.org/officeDocument/2006/relationships/image" Target="../media/image7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725.png"/><Relationship Id="rId18" Type="http://schemas.openxmlformats.org/officeDocument/2006/relationships/image" Target="../media/image730.png"/><Relationship Id="rId26" Type="http://schemas.openxmlformats.org/officeDocument/2006/relationships/image" Target="../media/image738.png"/><Relationship Id="rId3" Type="http://schemas.openxmlformats.org/officeDocument/2006/relationships/image" Target="../media/image716.png"/><Relationship Id="rId21" Type="http://schemas.openxmlformats.org/officeDocument/2006/relationships/image" Target="../media/image733.png"/><Relationship Id="rId7" Type="http://schemas.openxmlformats.org/officeDocument/2006/relationships/image" Target="../media/image719.png"/><Relationship Id="rId12" Type="http://schemas.openxmlformats.org/officeDocument/2006/relationships/image" Target="../media/image724.png"/><Relationship Id="rId17" Type="http://schemas.openxmlformats.org/officeDocument/2006/relationships/image" Target="../media/image729.png"/><Relationship Id="rId25" Type="http://schemas.openxmlformats.org/officeDocument/2006/relationships/image" Target="../media/image737.png"/><Relationship Id="rId33" Type="http://schemas.openxmlformats.org/officeDocument/2006/relationships/image" Target="../media/image523.png"/><Relationship Id="rId2" Type="http://schemas.openxmlformats.org/officeDocument/2006/relationships/image" Target="../media/image715.png"/><Relationship Id="rId16" Type="http://schemas.openxmlformats.org/officeDocument/2006/relationships/image" Target="../media/image728.png"/><Relationship Id="rId20" Type="http://schemas.openxmlformats.org/officeDocument/2006/relationships/image" Target="../media/image732.png"/><Relationship Id="rId29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8.png"/><Relationship Id="rId11" Type="http://schemas.openxmlformats.org/officeDocument/2006/relationships/image" Target="../media/image723.png"/><Relationship Id="rId24" Type="http://schemas.openxmlformats.org/officeDocument/2006/relationships/image" Target="../media/image736.png"/><Relationship Id="rId32" Type="http://schemas.openxmlformats.org/officeDocument/2006/relationships/image" Target="../media/image743.png"/><Relationship Id="rId5" Type="http://schemas.openxmlformats.org/officeDocument/2006/relationships/image" Target="../media/image717.png"/><Relationship Id="rId15" Type="http://schemas.openxmlformats.org/officeDocument/2006/relationships/image" Target="../media/image727.png"/><Relationship Id="rId23" Type="http://schemas.openxmlformats.org/officeDocument/2006/relationships/image" Target="../media/image735.png"/><Relationship Id="rId28" Type="http://schemas.openxmlformats.org/officeDocument/2006/relationships/image" Target="../media/image526.png"/><Relationship Id="rId10" Type="http://schemas.openxmlformats.org/officeDocument/2006/relationships/image" Target="../media/image722.png"/><Relationship Id="rId19" Type="http://schemas.openxmlformats.org/officeDocument/2006/relationships/image" Target="../media/image731.png"/><Relationship Id="rId31" Type="http://schemas.openxmlformats.org/officeDocument/2006/relationships/image" Target="../media/image742.png"/><Relationship Id="rId4" Type="http://schemas.openxmlformats.org/officeDocument/2006/relationships/image" Target="../media/image486.png"/><Relationship Id="rId9" Type="http://schemas.openxmlformats.org/officeDocument/2006/relationships/image" Target="../media/image721.png"/><Relationship Id="rId14" Type="http://schemas.openxmlformats.org/officeDocument/2006/relationships/image" Target="../media/image726.png"/><Relationship Id="rId22" Type="http://schemas.openxmlformats.org/officeDocument/2006/relationships/image" Target="../media/image734.png"/><Relationship Id="rId27" Type="http://schemas.openxmlformats.org/officeDocument/2006/relationships/image" Target="../media/image739.png"/><Relationship Id="rId30" Type="http://schemas.openxmlformats.org/officeDocument/2006/relationships/image" Target="../media/image7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13" Type="http://schemas.openxmlformats.org/officeDocument/2006/relationships/image" Target="../media/image755.png"/><Relationship Id="rId18" Type="http://schemas.openxmlformats.org/officeDocument/2006/relationships/image" Target="../media/image760.png"/><Relationship Id="rId26" Type="http://schemas.openxmlformats.org/officeDocument/2006/relationships/image" Target="../media/image768.png"/><Relationship Id="rId3" Type="http://schemas.openxmlformats.org/officeDocument/2006/relationships/image" Target="../media/image745.png"/><Relationship Id="rId21" Type="http://schemas.openxmlformats.org/officeDocument/2006/relationships/image" Target="../media/image763.png"/><Relationship Id="rId7" Type="http://schemas.openxmlformats.org/officeDocument/2006/relationships/image" Target="../media/image749.png"/><Relationship Id="rId12" Type="http://schemas.openxmlformats.org/officeDocument/2006/relationships/image" Target="../media/image754.png"/><Relationship Id="rId17" Type="http://schemas.openxmlformats.org/officeDocument/2006/relationships/image" Target="../media/image759.png"/><Relationship Id="rId25" Type="http://schemas.openxmlformats.org/officeDocument/2006/relationships/image" Target="../media/image767.png"/><Relationship Id="rId2" Type="http://schemas.openxmlformats.org/officeDocument/2006/relationships/image" Target="../media/image744.png"/><Relationship Id="rId16" Type="http://schemas.openxmlformats.org/officeDocument/2006/relationships/image" Target="../media/image758.png"/><Relationship Id="rId20" Type="http://schemas.openxmlformats.org/officeDocument/2006/relationships/image" Target="../media/image762.png"/><Relationship Id="rId29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8.png"/><Relationship Id="rId11" Type="http://schemas.openxmlformats.org/officeDocument/2006/relationships/image" Target="../media/image753.png"/><Relationship Id="rId24" Type="http://schemas.openxmlformats.org/officeDocument/2006/relationships/image" Target="../media/image766.png"/><Relationship Id="rId5" Type="http://schemas.openxmlformats.org/officeDocument/2006/relationships/image" Target="../media/image747.png"/><Relationship Id="rId15" Type="http://schemas.openxmlformats.org/officeDocument/2006/relationships/image" Target="../media/image757.png"/><Relationship Id="rId23" Type="http://schemas.openxmlformats.org/officeDocument/2006/relationships/image" Target="../media/image765.png"/><Relationship Id="rId28" Type="http://schemas.openxmlformats.org/officeDocument/2006/relationships/image" Target="../media/image770.png"/><Relationship Id="rId10" Type="http://schemas.openxmlformats.org/officeDocument/2006/relationships/image" Target="../media/image752.png"/><Relationship Id="rId19" Type="http://schemas.openxmlformats.org/officeDocument/2006/relationships/image" Target="../media/image761.png"/><Relationship Id="rId4" Type="http://schemas.openxmlformats.org/officeDocument/2006/relationships/image" Target="../media/image746.png"/><Relationship Id="rId9" Type="http://schemas.openxmlformats.org/officeDocument/2006/relationships/image" Target="../media/image751.png"/><Relationship Id="rId14" Type="http://schemas.openxmlformats.org/officeDocument/2006/relationships/image" Target="../media/image756.png"/><Relationship Id="rId22" Type="http://schemas.openxmlformats.org/officeDocument/2006/relationships/image" Target="../media/image764.png"/><Relationship Id="rId27" Type="http://schemas.openxmlformats.org/officeDocument/2006/relationships/image" Target="../media/image769.png"/><Relationship Id="rId30" Type="http://schemas.openxmlformats.org/officeDocument/2006/relationships/image" Target="../media/image7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83.png"/><Relationship Id="rId18" Type="http://schemas.openxmlformats.org/officeDocument/2006/relationships/image" Target="../media/image788.png"/><Relationship Id="rId3" Type="http://schemas.openxmlformats.org/officeDocument/2006/relationships/image" Target="../media/image774.png"/><Relationship Id="rId21" Type="http://schemas.openxmlformats.org/officeDocument/2006/relationships/image" Target="../media/image791.png"/><Relationship Id="rId7" Type="http://schemas.openxmlformats.org/officeDocument/2006/relationships/image" Target="../media/image778.png"/><Relationship Id="rId12" Type="http://schemas.openxmlformats.org/officeDocument/2006/relationships/image" Target="../media/image782.png"/><Relationship Id="rId17" Type="http://schemas.openxmlformats.org/officeDocument/2006/relationships/image" Target="../media/image787.png"/><Relationship Id="rId2" Type="http://schemas.openxmlformats.org/officeDocument/2006/relationships/image" Target="../media/image773.png"/><Relationship Id="rId16" Type="http://schemas.openxmlformats.org/officeDocument/2006/relationships/image" Target="../media/image786.png"/><Relationship Id="rId20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7.png"/><Relationship Id="rId11" Type="http://schemas.openxmlformats.org/officeDocument/2006/relationships/image" Target="../media/image781.png"/><Relationship Id="rId24" Type="http://schemas.openxmlformats.org/officeDocument/2006/relationships/image" Target="../media/image794.jpeg"/><Relationship Id="rId5" Type="http://schemas.openxmlformats.org/officeDocument/2006/relationships/image" Target="../media/image776.png"/><Relationship Id="rId15" Type="http://schemas.openxmlformats.org/officeDocument/2006/relationships/image" Target="../media/image785.png"/><Relationship Id="rId23" Type="http://schemas.openxmlformats.org/officeDocument/2006/relationships/image" Target="../media/image793.png"/><Relationship Id="rId10" Type="http://schemas.openxmlformats.org/officeDocument/2006/relationships/image" Target="../media/image780.png"/><Relationship Id="rId19" Type="http://schemas.openxmlformats.org/officeDocument/2006/relationships/image" Target="../media/image789.png"/><Relationship Id="rId4" Type="http://schemas.openxmlformats.org/officeDocument/2006/relationships/image" Target="../media/image775.png"/><Relationship Id="rId9" Type="http://schemas.openxmlformats.org/officeDocument/2006/relationships/image" Target="../media/image779.png"/><Relationship Id="rId14" Type="http://schemas.openxmlformats.org/officeDocument/2006/relationships/image" Target="../media/image784.png"/><Relationship Id="rId22" Type="http://schemas.openxmlformats.org/officeDocument/2006/relationships/image" Target="../media/image79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805.png"/><Relationship Id="rId18" Type="http://schemas.openxmlformats.org/officeDocument/2006/relationships/image" Target="../media/image810.jpeg"/><Relationship Id="rId3" Type="http://schemas.openxmlformats.org/officeDocument/2006/relationships/image" Target="../media/image796.png"/><Relationship Id="rId7" Type="http://schemas.openxmlformats.org/officeDocument/2006/relationships/image" Target="../media/image486.png"/><Relationship Id="rId12" Type="http://schemas.openxmlformats.org/officeDocument/2006/relationships/image" Target="../media/image804.png"/><Relationship Id="rId17" Type="http://schemas.openxmlformats.org/officeDocument/2006/relationships/image" Target="../media/image809.png"/><Relationship Id="rId2" Type="http://schemas.openxmlformats.org/officeDocument/2006/relationships/image" Target="../media/image795.png"/><Relationship Id="rId16" Type="http://schemas.openxmlformats.org/officeDocument/2006/relationships/image" Target="../media/image8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9.png"/><Relationship Id="rId11" Type="http://schemas.openxmlformats.org/officeDocument/2006/relationships/image" Target="../media/image803.png"/><Relationship Id="rId5" Type="http://schemas.openxmlformats.org/officeDocument/2006/relationships/image" Target="../media/image798.png"/><Relationship Id="rId15" Type="http://schemas.openxmlformats.org/officeDocument/2006/relationships/image" Target="../media/image807.png"/><Relationship Id="rId10" Type="http://schemas.openxmlformats.org/officeDocument/2006/relationships/image" Target="../media/image802.png"/><Relationship Id="rId4" Type="http://schemas.openxmlformats.org/officeDocument/2006/relationships/image" Target="../media/image797.png"/><Relationship Id="rId9" Type="http://schemas.openxmlformats.org/officeDocument/2006/relationships/image" Target="../media/image801.png"/><Relationship Id="rId14" Type="http://schemas.openxmlformats.org/officeDocument/2006/relationships/image" Target="../media/image80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2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8.png"/><Relationship Id="rId13" Type="http://schemas.openxmlformats.org/officeDocument/2006/relationships/image" Target="../media/image823.png"/><Relationship Id="rId18" Type="http://schemas.openxmlformats.org/officeDocument/2006/relationships/image" Target="../media/image828.png"/><Relationship Id="rId26" Type="http://schemas.openxmlformats.org/officeDocument/2006/relationships/image" Target="../media/image742.png"/><Relationship Id="rId39" Type="http://schemas.openxmlformats.org/officeDocument/2006/relationships/image" Target="../media/image846.png"/><Relationship Id="rId3" Type="http://schemas.openxmlformats.org/officeDocument/2006/relationships/image" Target="../media/image815.png"/><Relationship Id="rId21" Type="http://schemas.openxmlformats.org/officeDocument/2006/relationships/image" Target="../media/image831.png"/><Relationship Id="rId34" Type="http://schemas.openxmlformats.org/officeDocument/2006/relationships/image" Target="../media/image842.png"/><Relationship Id="rId42" Type="http://schemas.openxmlformats.org/officeDocument/2006/relationships/image" Target="../media/image848.png"/><Relationship Id="rId7" Type="http://schemas.openxmlformats.org/officeDocument/2006/relationships/image" Target="../media/image471.png"/><Relationship Id="rId12" Type="http://schemas.openxmlformats.org/officeDocument/2006/relationships/image" Target="../media/image822.png"/><Relationship Id="rId17" Type="http://schemas.openxmlformats.org/officeDocument/2006/relationships/image" Target="../media/image827.png"/><Relationship Id="rId25" Type="http://schemas.openxmlformats.org/officeDocument/2006/relationships/image" Target="../media/image835.png"/><Relationship Id="rId33" Type="http://schemas.openxmlformats.org/officeDocument/2006/relationships/image" Target="../media/image841.png"/><Relationship Id="rId38" Type="http://schemas.openxmlformats.org/officeDocument/2006/relationships/image" Target="../media/image845.png"/><Relationship Id="rId2" Type="http://schemas.openxmlformats.org/officeDocument/2006/relationships/image" Target="../media/image814.png"/><Relationship Id="rId16" Type="http://schemas.openxmlformats.org/officeDocument/2006/relationships/image" Target="../media/image826.png"/><Relationship Id="rId20" Type="http://schemas.openxmlformats.org/officeDocument/2006/relationships/image" Target="../media/image830.png"/><Relationship Id="rId29" Type="http://schemas.openxmlformats.org/officeDocument/2006/relationships/image" Target="../media/image838.png"/><Relationship Id="rId41" Type="http://schemas.openxmlformats.org/officeDocument/2006/relationships/image" Target="../media/image7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7.png"/><Relationship Id="rId11" Type="http://schemas.openxmlformats.org/officeDocument/2006/relationships/image" Target="../media/image821.png"/><Relationship Id="rId24" Type="http://schemas.openxmlformats.org/officeDocument/2006/relationships/image" Target="../media/image834.png"/><Relationship Id="rId32" Type="http://schemas.openxmlformats.org/officeDocument/2006/relationships/image" Target="../media/image523.png"/><Relationship Id="rId37" Type="http://schemas.openxmlformats.org/officeDocument/2006/relationships/image" Target="../media/image844.png"/><Relationship Id="rId40" Type="http://schemas.openxmlformats.org/officeDocument/2006/relationships/image" Target="../media/image847.png"/><Relationship Id="rId5" Type="http://schemas.openxmlformats.org/officeDocument/2006/relationships/image" Target="../media/image816.png"/><Relationship Id="rId15" Type="http://schemas.openxmlformats.org/officeDocument/2006/relationships/image" Target="../media/image825.png"/><Relationship Id="rId23" Type="http://schemas.openxmlformats.org/officeDocument/2006/relationships/image" Target="../media/image833.png"/><Relationship Id="rId28" Type="http://schemas.openxmlformats.org/officeDocument/2006/relationships/image" Target="../media/image837.png"/><Relationship Id="rId36" Type="http://schemas.openxmlformats.org/officeDocument/2006/relationships/image" Target="../media/image720.png"/><Relationship Id="rId10" Type="http://schemas.openxmlformats.org/officeDocument/2006/relationships/image" Target="../media/image820.png"/><Relationship Id="rId19" Type="http://schemas.openxmlformats.org/officeDocument/2006/relationships/image" Target="../media/image829.png"/><Relationship Id="rId31" Type="http://schemas.openxmlformats.org/officeDocument/2006/relationships/image" Target="../media/image840.png"/><Relationship Id="rId4" Type="http://schemas.openxmlformats.org/officeDocument/2006/relationships/image" Target="../media/image486.png"/><Relationship Id="rId9" Type="http://schemas.openxmlformats.org/officeDocument/2006/relationships/image" Target="../media/image819.png"/><Relationship Id="rId14" Type="http://schemas.openxmlformats.org/officeDocument/2006/relationships/image" Target="../media/image824.png"/><Relationship Id="rId22" Type="http://schemas.openxmlformats.org/officeDocument/2006/relationships/image" Target="../media/image832.png"/><Relationship Id="rId27" Type="http://schemas.openxmlformats.org/officeDocument/2006/relationships/image" Target="../media/image836.png"/><Relationship Id="rId30" Type="http://schemas.openxmlformats.org/officeDocument/2006/relationships/image" Target="../media/image839.png"/><Relationship Id="rId35" Type="http://schemas.openxmlformats.org/officeDocument/2006/relationships/image" Target="../media/image843.png"/><Relationship Id="rId43" Type="http://schemas.openxmlformats.org/officeDocument/2006/relationships/image" Target="../media/image8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4.png"/><Relationship Id="rId13" Type="http://schemas.openxmlformats.org/officeDocument/2006/relationships/image" Target="../media/image858.png"/><Relationship Id="rId18" Type="http://schemas.openxmlformats.org/officeDocument/2006/relationships/image" Target="../media/image820.png"/><Relationship Id="rId26" Type="http://schemas.openxmlformats.org/officeDocument/2006/relationships/image" Target="../media/image870.png"/><Relationship Id="rId3" Type="http://schemas.openxmlformats.org/officeDocument/2006/relationships/image" Target="../media/image851.png"/><Relationship Id="rId21" Type="http://schemas.openxmlformats.org/officeDocument/2006/relationships/image" Target="../media/image865.png"/><Relationship Id="rId7" Type="http://schemas.openxmlformats.org/officeDocument/2006/relationships/image" Target="../media/image853.png"/><Relationship Id="rId12" Type="http://schemas.openxmlformats.org/officeDocument/2006/relationships/image" Target="../media/image857.png"/><Relationship Id="rId17" Type="http://schemas.openxmlformats.org/officeDocument/2006/relationships/image" Target="../media/image862.png"/><Relationship Id="rId25" Type="http://schemas.openxmlformats.org/officeDocument/2006/relationships/image" Target="../media/image869.png"/><Relationship Id="rId2" Type="http://schemas.openxmlformats.org/officeDocument/2006/relationships/image" Target="../media/image850.png"/><Relationship Id="rId16" Type="http://schemas.openxmlformats.org/officeDocument/2006/relationships/image" Target="../media/image861.png"/><Relationship Id="rId20" Type="http://schemas.openxmlformats.org/officeDocument/2006/relationships/image" Target="../media/image864.png"/><Relationship Id="rId29" Type="http://schemas.openxmlformats.org/officeDocument/2006/relationships/image" Target="../media/image8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6.png"/><Relationship Id="rId11" Type="http://schemas.openxmlformats.org/officeDocument/2006/relationships/image" Target="../media/image804.png"/><Relationship Id="rId24" Type="http://schemas.openxmlformats.org/officeDocument/2006/relationships/image" Target="../media/image868.png"/><Relationship Id="rId5" Type="http://schemas.openxmlformats.org/officeDocument/2006/relationships/image" Target="../media/image486.png"/><Relationship Id="rId15" Type="http://schemas.openxmlformats.org/officeDocument/2006/relationships/image" Target="../media/image860.png"/><Relationship Id="rId23" Type="http://schemas.openxmlformats.org/officeDocument/2006/relationships/image" Target="../media/image867.png"/><Relationship Id="rId28" Type="http://schemas.openxmlformats.org/officeDocument/2006/relationships/image" Target="../media/image718.png"/><Relationship Id="rId10" Type="http://schemas.openxmlformats.org/officeDocument/2006/relationships/image" Target="../media/image856.png"/><Relationship Id="rId19" Type="http://schemas.openxmlformats.org/officeDocument/2006/relationships/image" Target="../media/image863.png"/><Relationship Id="rId4" Type="http://schemas.openxmlformats.org/officeDocument/2006/relationships/image" Target="../media/image852.png"/><Relationship Id="rId9" Type="http://schemas.openxmlformats.org/officeDocument/2006/relationships/image" Target="../media/image855.png"/><Relationship Id="rId14" Type="http://schemas.openxmlformats.org/officeDocument/2006/relationships/image" Target="../media/image859.png"/><Relationship Id="rId22" Type="http://schemas.openxmlformats.org/officeDocument/2006/relationships/image" Target="../media/image866.png"/><Relationship Id="rId27" Type="http://schemas.openxmlformats.org/officeDocument/2006/relationships/image" Target="../media/image871.png"/><Relationship Id="rId30" Type="http://schemas.openxmlformats.org/officeDocument/2006/relationships/image" Target="../media/image8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8.png"/><Relationship Id="rId13" Type="http://schemas.openxmlformats.org/officeDocument/2006/relationships/image" Target="../media/image882.png"/><Relationship Id="rId18" Type="http://schemas.openxmlformats.org/officeDocument/2006/relationships/image" Target="../media/image887.png"/><Relationship Id="rId3" Type="http://schemas.openxmlformats.org/officeDocument/2006/relationships/image" Target="../media/image852.png"/><Relationship Id="rId21" Type="http://schemas.openxmlformats.org/officeDocument/2006/relationships/image" Target="../media/image890.png"/><Relationship Id="rId7" Type="http://schemas.openxmlformats.org/officeDocument/2006/relationships/image" Target="../media/image877.png"/><Relationship Id="rId12" Type="http://schemas.openxmlformats.org/officeDocument/2006/relationships/image" Target="../media/image881.png"/><Relationship Id="rId17" Type="http://schemas.openxmlformats.org/officeDocument/2006/relationships/image" Target="../media/image886.png"/><Relationship Id="rId2" Type="http://schemas.openxmlformats.org/officeDocument/2006/relationships/image" Target="../media/image874.png"/><Relationship Id="rId16" Type="http://schemas.openxmlformats.org/officeDocument/2006/relationships/image" Target="../media/image885.png"/><Relationship Id="rId20" Type="http://schemas.openxmlformats.org/officeDocument/2006/relationships/image" Target="../media/image8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6.png"/><Relationship Id="rId11" Type="http://schemas.openxmlformats.org/officeDocument/2006/relationships/image" Target="../media/image880.png"/><Relationship Id="rId24" Type="http://schemas.openxmlformats.org/officeDocument/2006/relationships/image" Target="../media/image523.png"/><Relationship Id="rId5" Type="http://schemas.openxmlformats.org/officeDocument/2006/relationships/image" Target="../media/image875.png"/><Relationship Id="rId15" Type="http://schemas.openxmlformats.org/officeDocument/2006/relationships/image" Target="../media/image884.png"/><Relationship Id="rId23" Type="http://schemas.openxmlformats.org/officeDocument/2006/relationships/image" Target="../media/image892.png"/><Relationship Id="rId10" Type="http://schemas.openxmlformats.org/officeDocument/2006/relationships/image" Target="../media/image879.png"/><Relationship Id="rId19" Type="http://schemas.openxmlformats.org/officeDocument/2006/relationships/image" Target="../media/image888.png"/><Relationship Id="rId4" Type="http://schemas.openxmlformats.org/officeDocument/2006/relationships/image" Target="../media/image486.png"/><Relationship Id="rId9" Type="http://schemas.openxmlformats.org/officeDocument/2006/relationships/image" Target="../media/image878.png"/><Relationship Id="rId14" Type="http://schemas.openxmlformats.org/officeDocument/2006/relationships/image" Target="../media/image883.png"/><Relationship Id="rId22" Type="http://schemas.openxmlformats.org/officeDocument/2006/relationships/image" Target="../media/image89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8.png"/><Relationship Id="rId13" Type="http://schemas.openxmlformats.org/officeDocument/2006/relationships/image" Target="../media/image899.png"/><Relationship Id="rId18" Type="http://schemas.openxmlformats.org/officeDocument/2006/relationships/image" Target="../media/image902.png"/><Relationship Id="rId3" Type="http://schemas.openxmlformats.org/officeDocument/2006/relationships/image" Target="../media/image852.png"/><Relationship Id="rId21" Type="http://schemas.openxmlformats.org/officeDocument/2006/relationships/image" Target="../media/image905.png"/><Relationship Id="rId7" Type="http://schemas.openxmlformats.org/officeDocument/2006/relationships/image" Target="../media/image895.png"/><Relationship Id="rId12" Type="http://schemas.openxmlformats.org/officeDocument/2006/relationships/image" Target="../media/image898.png"/><Relationship Id="rId17" Type="http://schemas.openxmlformats.org/officeDocument/2006/relationships/image" Target="../media/image901.png"/><Relationship Id="rId25" Type="http://schemas.openxmlformats.org/officeDocument/2006/relationships/image" Target="../media/image907.png"/><Relationship Id="rId2" Type="http://schemas.openxmlformats.org/officeDocument/2006/relationships/image" Target="../media/image893.png"/><Relationship Id="rId16" Type="http://schemas.openxmlformats.org/officeDocument/2006/relationships/image" Target="../media/image523.png"/><Relationship Id="rId20" Type="http://schemas.openxmlformats.org/officeDocument/2006/relationships/image" Target="../media/image9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4.png"/><Relationship Id="rId11" Type="http://schemas.openxmlformats.org/officeDocument/2006/relationships/image" Target="../media/image880.png"/><Relationship Id="rId24" Type="http://schemas.openxmlformats.org/officeDocument/2006/relationships/image" Target="../media/image722.png"/><Relationship Id="rId5" Type="http://schemas.openxmlformats.org/officeDocument/2006/relationships/image" Target="../media/image43.png"/><Relationship Id="rId15" Type="http://schemas.openxmlformats.org/officeDocument/2006/relationships/image" Target="../media/image892.png"/><Relationship Id="rId23" Type="http://schemas.openxmlformats.org/officeDocument/2006/relationships/image" Target="../media/image906.png"/><Relationship Id="rId10" Type="http://schemas.openxmlformats.org/officeDocument/2006/relationships/image" Target="../media/image897.png"/><Relationship Id="rId19" Type="http://schemas.openxmlformats.org/officeDocument/2006/relationships/image" Target="../media/image903.png"/><Relationship Id="rId4" Type="http://schemas.openxmlformats.org/officeDocument/2006/relationships/image" Target="../media/image486.png"/><Relationship Id="rId9" Type="http://schemas.openxmlformats.org/officeDocument/2006/relationships/image" Target="../media/image896.png"/><Relationship Id="rId14" Type="http://schemas.openxmlformats.org/officeDocument/2006/relationships/image" Target="../media/image900.png"/><Relationship Id="rId22" Type="http://schemas.openxmlformats.org/officeDocument/2006/relationships/image" Target="../media/image8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6.png"/><Relationship Id="rId13" Type="http://schemas.openxmlformats.org/officeDocument/2006/relationships/image" Target="../media/image877.png"/><Relationship Id="rId18" Type="http://schemas.openxmlformats.org/officeDocument/2006/relationships/image" Target="../media/image920.png"/><Relationship Id="rId26" Type="http://schemas.openxmlformats.org/officeDocument/2006/relationships/image" Target="../media/image926.png"/><Relationship Id="rId39" Type="http://schemas.openxmlformats.org/officeDocument/2006/relationships/image" Target="../media/image937.png"/><Relationship Id="rId3" Type="http://schemas.openxmlformats.org/officeDocument/2006/relationships/image" Target="../media/image909.png"/><Relationship Id="rId21" Type="http://schemas.openxmlformats.org/officeDocument/2006/relationships/image" Target="../media/image923.png"/><Relationship Id="rId34" Type="http://schemas.openxmlformats.org/officeDocument/2006/relationships/image" Target="../media/image933.png"/><Relationship Id="rId42" Type="http://schemas.openxmlformats.org/officeDocument/2006/relationships/image" Target="../media/image940.png"/><Relationship Id="rId47" Type="http://schemas.openxmlformats.org/officeDocument/2006/relationships/image" Target="../media/image945.png"/><Relationship Id="rId7" Type="http://schemas.openxmlformats.org/officeDocument/2006/relationships/image" Target="../media/image913.png"/><Relationship Id="rId12" Type="http://schemas.openxmlformats.org/officeDocument/2006/relationships/image" Target="../media/image915.png"/><Relationship Id="rId17" Type="http://schemas.openxmlformats.org/officeDocument/2006/relationships/image" Target="../media/image919.png"/><Relationship Id="rId25" Type="http://schemas.openxmlformats.org/officeDocument/2006/relationships/image" Target="../media/image925.png"/><Relationship Id="rId33" Type="http://schemas.openxmlformats.org/officeDocument/2006/relationships/image" Target="../media/image932.png"/><Relationship Id="rId38" Type="http://schemas.openxmlformats.org/officeDocument/2006/relationships/image" Target="../media/image868.png"/><Relationship Id="rId46" Type="http://schemas.openxmlformats.org/officeDocument/2006/relationships/image" Target="../media/image944.png"/><Relationship Id="rId2" Type="http://schemas.openxmlformats.org/officeDocument/2006/relationships/image" Target="../media/image908.png"/><Relationship Id="rId16" Type="http://schemas.openxmlformats.org/officeDocument/2006/relationships/image" Target="../media/image918.png"/><Relationship Id="rId20" Type="http://schemas.openxmlformats.org/officeDocument/2006/relationships/image" Target="../media/image922.png"/><Relationship Id="rId29" Type="http://schemas.openxmlformats.org/officeDocument/2006/relationships/image" Target="../media/image929.png"/><Relationship Id="rId41" Type="http://schemas.openxmlformats.org/officeDocument/2006/relationships/image" Target="../media/image9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2.png"/><Relationship Id="rId11" Type="http://schemas.openxmlformats.org/officeDocument/2006/relationships/image" Target="../media/image31.png"/><Relationship Id="rId24" Type="http://schemas.openxmlformats.org/officeDocument/2006/relationships/image" Target="../media/image924.png"/><Relationship Id="rId32" Type="http://schemas.openxmlformats.org/officeDocument/2006/relationships/image" Target="../media/image931.png"/><Relationship Id="rId37" Type="http://schemas.openxmlformats.org/officeDocument/2006/relationships/image" Target="../media/image936.png"/><Relationship Id="rId40" Type="http://schemas.openxmlformats.org/officeDocument/2006/relationships/image" Target="../media/image938.png"/><Relationship Id="rId45" Type="http://schemas.openxmlformats.org/officeDocument/2006/relationships/image" Target="../media/image943.png"/><Relationship Id="rId5" Type="http://schemas.openxmlformats.org/officeDocument/2006/relationships/image" Target="../media/image911.png"/><Relationship Id="rId15" Type="http://schemas.openxmlformats.org/officeDocument/2006/relationships/image" Target="../media/image917.png"/><Relationship Id="rId23" Type="http://schemas.openxmlformats.org/officeDocument/2006/relationships/image" Target="../media/image833.png"/><Relationship Id="rId28" Type="http://schemas.openxmlformats.org/officeDocument/2006/relationships/image" Target="../media/image928.png"/><Relationship Id="rId36" Type="http://schemas.openxmlformats.org/officeDocument/2006/relationships/image" Target="../media/image935.png"/><Relationship Id="rId10" Type="http://schemas.openxmlformats.org/officeDocument/2006/relationships/image" Target="../media/image914.png"/><Relationship Id="rId19" Type="http://schemas.openxmlformats.org/officeDocument/2006/relationships/image" Target="../media/image921.png"/><Relationship Id="rId31" Type="http://schemas.openxmlformats.org/officeDocument/2006/relationships/image" Target="../media/image895.png"/><Relationship Id="rId44" Type="http://schemas.openxmlformats.org/officeDocument/2006/relationships/image" Target="../media/image942.png"/><Relationship Id="rId4" Type="http://schemas.openxmlformats.org/officeDocument/2006/relationships/image" Target="../media/image910.png"/><Relationship Id="rId9" Type="http://schemas.openxmlformats.org/officeDocument/2006/relationships/image" Target="../media/image858.png"/><Relationship Id="rId14" Type="http://schemas.openxmlformats.org/officeDocument/2006/relationships/image" Target="../media/image916.png"/><Relationship Id="rId22" Type="http://schemas.openxmlformats.org/officeDocument/2006/relationships/image" Target="../media/image523.png"/><Relationship Id="rId27" Type="http://schemas.openxmlformats.org/officeDocument/2006/relationships/image" Target="../media/image927.png"/><Relationship Id="rId30" Type="http://schemas.openxmlformats.org/officeDocument/2006/relationships/image" Target="../media/image930.png"/><Relationship Id="rId35" Type="http://schemas.openxmlformats.org/officeDocument/2006/relationships/image" Target="../media/image934.png"/><Relationship Id="rId43" Type="http://schemas.openxmlformats.org/officeDocument/2006/relationships/image" Target="../media/image94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1.png"/><Relationship Id="rId13" Type="http://schemas.openxmlformats.org/officeDocument/2006/relationships/image" Target="../media/image895.png"/><Relationship Id="rId18" Type="http://schemas.openxmlformats.org/officeDocument/2006/relationships/image" Target="../media/image928.png"/><Relationship Id="rId3" Type="http://schemas.openxmlformats.org/officeDocument/2006/relationships/image" Target="../media/image947.png"/><Relationship Id="rId7" Type="http://schemas.openxmlformats.org/officeDocument/2006/relationships/image" Target="../media/image950.png"/><Relationship Id="rId12" Type="http://schemas.openxmlformats.org/officeDocument/2006/relationships/image" Target="../media/image894.png"/><Relationship Id="rId17" Type="http://schemas.openxmlformats.org/officeDocument/2006/relationships/image" Target="../media/image725.png"/><Relationship Id="rId2" Type="http://schemas.openxmlformats.org/officeDocument/2006/relationships/image" Target="../media/image946.png"/><Relationship Id="rId16" Type="http://schemas.openxmlformats.org/officeDocument/2006/relationships/image" Target="../media/image826.png"/><Relationship Id="rId20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6.png"/><Relationship Id="rId11" Type="http://schemas.openxmlformats.org/officeDocument/2006/relationships/image" Target="../media/image953.png"/><Relationship Id="rId5" Type="http://schemas.openxmlformats.org/officeDocument/2006/relationships/image" Target="../media/image949.png"/><Relationship Id="rId15" Type="http://schemas.openxmlformats.org/officeDocument/2006/relationships/image" Target="../media/image804.png"/><Relationship Id="rId10" Type="http://schemas.openxmlformats.org/officeDocument/2006/relationships/image" Target="../media/image952.png"/><Relationship Id="rId19" Type="http://schemas.openxmlformats.org/officeDocument/2006/relationships/image" Target="../media/image936.png"/><Relationship Id="rId4" Type="http://schemas.openxmlformats.org/officeDocument/2006/relationships/image" Target="../media/image948.png"/><Relationship Id="rId9" Type="http://schemas.openxmlformats.org/officeDocument/2006/relationships/image" Target="../media/image846.png"/><Relationship Id="rId14" Type="http://schemas.openxmlformats.org/officeDocument/2006/relationships/image" Target="../media/image8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49.png"/><Relationship Id="rId21" Type="http://schemas.openxmlformats.org/officeDocument/2006/relationships/image" Target="../media/image81.png"/><Relationship Id="rId7" Type="http://schemas.openxmlformats.org/officeDocument/2006/relationships/image" Target="../media/image53.png"/><Relationship Id="rId12" Type="http://schemas.openxmlformats.org/officeDocument/2006/relationships/image" Target="../media/image73.png"/><Relationship Id="rId17" Type="http://schemas.openxmlformats.org/officeDocument/2006/relationships/image" Target="../media/image54.png"/><Relationship Id="rId25" Type="http://schemas.openxmlformats.org/officeDocument/2006/relationships/image" Target="../media/image85.png"/><Relationship Id="rId2" Type="http://schemas.openxmlformats.org/officeDocument/2006/relationships/image" Target="../media/image66.png"/><Relationship Id="rId16" Type="http://schemas.openxmlformats.org/officeDocument/2006/relationships/image" Target="../media/image77.png"/><Relationship Id="rId20" Type="http://schemas.openxmlformats.org/officeDocument/2006/relationships/image" Target="../media/image80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72.png"/><Relationship Id="rId24" Type="http://schemas.openxmlformats.org/officeDocument/2006/relationships/image" Target="../media/image84.png"/><Relationship Id="rId5" Type="http://schemas.openxmlformats.org/officeDocument/2006/relationships/image" Target="../media/image68.png"/><Relationship Id="rId15" Type="http://schemas.openxmlformats.org/officeDocument/2006/relationships/image" Target="../media/image76.png"/><Relationship Id="rId23" Type="http://schemas.openxmlformats.org/officeDocument/2006/relationships/image" Target="../media/image83.png"/><Relationship Id="rId28" Type="http://schemas.openxmlformats.org/officeDocument/2006/relationships/image" Target="../media/image87.png"/><Relationship Id="rId10" Type="http://schemas.openxmlformats.org/officeDocument/2006/relationships/image" Target="../media/image71.png"/><Relationship Id="rId19" Type="http://schemas.openxmlformats.org/officeDocument/2006/relationships/image" Target="../media/image79.png"/><Relationship Id="rId31" Type="http://schemas.openxmlformats.org/officeDocument/2006/relationships/image" Target="../media/image90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2.png"/><Relationship Id="rId27" Type="http://schemas.openxmlformats.org/officeDocument/2006/relationships/image" Target="../media/image64.png"/><Relationship Id="rId30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92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1" y="3505198"/>
            <a:ext cx="112013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m-ET" sz="4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ቲኤል ኢንተርናሽናል የመንጃ ፍቃድ ት</a:t>
            </a:r>
            <a:r>
              <a:rPr lang="en-US" sz="4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am-ET" sz="4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ቤት</a:t>
            </a:r>
          </a:p>
          <a:p>
            <a:pPr algn="ctr"/>
            <a:r>
              <a:rPr lang="en-US" sz="4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TL INTERNATIONAL DRIVING SCHOOL</a:t>
            </a:r>
            <a:endParaRPr lang="en-US" sz="4800" b="1" cap="none" spc="0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6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7445" y="210313"/>
            <a:ext cx="7947025" cy="965835"/>
            <a:chOff x="1647444" y="210311"/>
            <a:chExt cx="7947025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7444" y="210311"/>
              <a:ext cx="2462022" cy="9654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4364" y="210311"/>
              <a:ext cx="1393698" cy="9654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2960" y="210311"/>
              <a:ext cx="1983486" cy="9654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1344" y="210311"/>
              <a:ext cx="1675638" cy="9654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3403" y="210311"/>
              <a:ext cx="2170938" cy="96545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99667" y="303657"/>
            <a:ext cx="739394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አሽከርካሪዎች</a:t>
            </a:r>
            <a:r>
              <a:rPr spc="135" dirty="0"/>
              <a:t> </a:t>
            </a:r>
            <a:r>
              <a:rPr spc="-5" dirty="0"/>
              <a:t>ሞተር</a:t>
            </a:r>
            <a:r>
              <a:rPr spc="135" dirty="0"/>
              <a:t> </a:t>
            </a:r>
            <a:r>
              <a:rPr dirty="0"/>
              <a:t>ለማስነሳት</a:t>
            </a:r>
            <a:r>
              <a:rPr spc="135" dirty="0"/>
              <a:t> </a:t>
            </a:r>
            <a:r>
              <a:rPr dirty="0"/>
              <a:t>ማድረግ</a:t>
            </a:r>
            <a:r>
              <a:rPr spc="140" dirty="0"/>
              <a:t> </a:t>
            </a:r>
            <a:r>
              <a:rPr dirty="0"/>
              <a:t>የሚገባቸው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37973" y="1554480"/>
            <a:ext cx="11391265" cy="5071110"/>
            <a:chOff x="537972" y="1554480"/>
            <a:chExt cx="11391265" cy="507111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496" y="1571244"/>
              <a:ext cx="534149" cy="6941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380" y="1554480"/>
              <a:ext cx="966977" cy="7429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6360" y="1554480"/>
              <a:ext cx="1005078" cy="7429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9488" y="1554480"/>
              <a:ext cx="1367789" cy="7429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03804" y="1554480"/>
              <a:ext cx="1247394" cy="7429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87724" y="1554480"/>
              <a:ext cx="1395222" cy="7429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496" y="2095500"/>
              <a:ext cx="534149" cy="6941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4380" y="2078736"/>
              <a:ext cx="1399794" cy="7429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90700" y="2078736"/>
              <a:ext cx="1390650" cy="7429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16351" y="2078736"/>
              <a:ext cx="1053846" cy="7429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05200" y="2078736"/>
              <a:ext cx="837438" cy="7429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80687" y="2078736"/>
              <a:ext cx="814577" cy="7429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31792" y="2078736"/>
              <a:ext cx="1285493" cy="7429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52287" y="2068068"/>
              <a:ext cx="590550" cy="7429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97068" y="2078736"/>
              <a:ext cx="1738122" cy="7429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70192" y="2078736"/>
              <a:ext cx="1053846" cy="7429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59040" y="2078736"/>
              <a:ext cx="962405" cy="7429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54924" y="2068068"/>
              <a:ext cx="1017270" cy="7429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496" y="2618232"/>
              <a:ext cx="534149" cy="69418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6676" y="2601468"/>
              <a:ext cx="1197102" cy="74295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70304" y="2601468"/>
              <a:ext cx="1159002" cy="74295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62783" y="2601468"/>
              <a:ext cx="1201673" cy="7429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00983" y="2601468"/>
              <a:ext cx="1367789" cy="7429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05300" y="2601468"/>
              <a:ext cx="1364741" cy="7429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7972" y="3133344"/>
              <a:ext cx="534149" cy="69418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2856" y="3116580"/>
              <a:ext cx="1762506" cy="7429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51888" y="3116580"/>
              <a:ext cx="881634" cy="7429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70048" y="3116580"/>
              <a:ext cx="1614677" cy="74295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21251" y="3105912"/>
              <a:ext cx="982218" cy="7429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57700" y="3116580"/>
              <a:ext cx="814577" cy="74295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08804" y="3116580"/>
              <a:ext cx="1043177" cy="74295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88507" y="3127247"/>
              <a:ext cx="683513" cy="74295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26251" y="3116580"/>
              <a:ext cx="867918" cy="74295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30695" y="3116580"/>
              <a:ext cx="1453133" cy="74295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420355" y="3116580"/>
              <a:ext cx="1059942" cy="7429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116824" y="3116580"/>
              <a:ext cx="1067562" cy="7429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22436" y="3116580"/>
              <a:ext cx="962405" cy="74295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418319" y="3116580"/>
              <a:ext cx="1472946" cy="74295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529315" y="3116580"/>
              <a:ext cx="1337309" cy="74295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52856" y="3512819"/>
              <a:ext cx="2049018" cy="74294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39923" y="3512819"/>
              <a:ext cx="1209294" cy="74294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284220" y="3512819"/>
              <a:ext cx="962405" cy="74294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881627" y="3523487"/>
              <a:ext cx="686562" cy="7429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122419" y="3512819"/>
              <a:ext cx="622553" cy="74294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462272" y="3512819"/>
              <a:ext cx="1047750" cy="74294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146548" y="3512819"/>
              <a:ext cx="1099565" cy="74294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00343" y="3512819"/>
              <a:ext cx="611886" cy="74294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496" y="4061459"/>
              <a:ext cx="534149" cy="69418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4380" y="4044696"/>
              <a:ext cx="1338833" cy="74295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28216" y="4044696"/>
              <a:ext cx="1159002" cy="74295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19172" y="4044696"/>
              <a:ext cx="1201674" cy="74295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57372" y="4034028"/>
              <a:ext cx="982218" cy="74295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977639" y="4044696"/>
              <a:ext cx="851153" cy="74295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547616" y="4034028"/>
              <a:ext cx="1219962" cy="74295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321807" y="4044696"/>
              <a:ext cx="1610106" cy="74295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568439" y="4044696"/>
              <a:ext cx="1728977" cy="74295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935467" y="4044696"/>
              <a:ext cx="1349502" cy="74295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918448" y="4044696"/>
              <a:ext cx="611885" cy="74295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168383" y="4044696"/>
              <a:ext cx="1518666" cy="74295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322052" y="4044696"/>
              <a:ext cx="1226057" cy="74295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54380" y="4440936"/>
              <a:ext cx="1143762" cy="74295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534668" y="4440936"/>
              <a:ext cx="614933" cy="74295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703832" y="4430268"/>
              <a:ext cx="889254" cy="74295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147316" y="4440936"/>
              <a:ext cx="1169670" cy="74295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951988" y="4440936"/>
              <a:ext cx="890777" cy="74295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479292" y="4440936"/>
              <a:ext cx="849630" cy="74295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883151" y="4440936"/>
              <a:ext cx="668274" cy="74295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496" y="4980432"/>
              <a:ext cx="534149" cy="69418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54380" y="4963668"/>
              <a:ext cx="1223009" cy="74295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613916" y="4963668"/>
              <a:ext cx="622554" cy="74295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790700" y="4953000"/>
              <a:ext cx="886206" cy="74295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231136" y="4963668"/>
              <a:ext cx="1169669" cy="74295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035807" y="4963668"/>
              <a:ext cx="983742" cy="74295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654551" y="4963668"/>
              <a:ext cx="1090422" cy="74295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381500" y="4963668"/>
              <a:ext cx="791718" cy="74295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809743" y="4963668"/>
              <a:ext cx="1008126" cy="74295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454395" y="4963668"/>
              <a:ext cx="1177290" cy="74295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269736" y="4963668"/>
              <a:ext cx="851154" cy="74295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839712" y="4953000"/>
              <a:ext cx="1174242" cy="74295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568183" y="4963668"/>
              <a:ext cx="1610105" cy="74295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814815" y="4963668"/>
              <a:ext cx="1201674" cy="74295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653015" y="4963668"/>
              <a:ext cx="1486662" cy="74295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0774679" y="4963668"/>
              <a:ext cx="1154429" cy="74295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54380" y="5359908"/>
              <a:ext cx="1311402" cy="74295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20011" y="5359908"/>
              <a:ext cx="668274" cy="74295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496" y="5899403"/>
              <a:ext cx="534149" cy="69418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54380" y="5882639"/>
              <a:ext cx="1209294" cy="74295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598675" y="5882639"/>
              <a:ext cx="1101089" cy="74295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336292" y="5882639"/>
              <a:ext cx="954785" cy="74295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926079" y="5882639"/>
              <a:ext cx="1093470" cy="74295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657600" y="5882639"/>
              <a:ext cx="1174241" cy="74295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469892" y="5882639"/>
              <a:ext cx="1315974" cy="74295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40095" y="5871971"/>
              <a:ext cx="590550" cy="74295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484875" y="5882639"/>
              <a:ext cx="1791462" cy="74295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909816" y="5882639"/>
              <a:ext cx="1283970" cy="742950"/>
            </a:xfrm>
            <a:prstGeom prst="rect">
              <a:avLst/>
            </a:prstGeom>
          </p:spPr>
        </p:pic>
      </p:grpSp>
      <p:sp>
        <p:nvSpPr>
          <p:cNvPr id="105" name="object 105"/>
          <p:cNvSpPr txBox="1"/>
          <p:nvPr/>
        </p:nvSpPr>
        <p:spPr>
          <a:xfrm>
            <a:off x="724002" y="1504967"/>
            <a:ext cx="10984865" cy="491160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6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የእጅ</a:t>
            </a:r>
            <a:r>
              <a:rPr sz="26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ፍሬን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በአግባቡ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መያዙን</a:t>
            </a:r>
            <a:r>
              <a:rPr sz="26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ማረጋገጥ</a:t>
            </a:r>
            <a:endParaRPr sz="26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6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ፍሪሲዎን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በመርገጥ</a:t>
            </a:r>
            <a:r>
              <a:rPr sz="26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ማርሽ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Nyala"/>
                <a:cs typeface="Nyala"/>
              </a:rPr>
              <a:t>ዜሮ</a:t>
            </a:r>
            <a:r>
              <a:rPr sz="26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6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ማድረግ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አውቶማቲክ</a:t>
            </a:r>
            <a:r>
              <a:rPr sz="26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ማርሽ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ከሆነ</a:t>
            </a:r>
            <a:r>
              <a:rPr sz="26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Rockwell"/>
                <a:cs typeface="Rockwell"/>
              </a:rPr>
              <a:t>N/P</a:t>
            </a:r>
            <a:endParaRPr sz="26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2321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የሞትር</a:t>
            </a:r>
            <a:r>
              <a:rPr sz="26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ማስነሻ</a:t>
            </a:r>
            <a:r>
              <a:rPr sz="2600" spc="-14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ቁልፉን</a:t>
            </a:r>
            <a:r>
              <a:rPr sz="26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በአግባቡ</a:t>
            </a:r>
            <a:r>
              <a:rPr sz="26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ማስገባት</a:t>
            </a:r>
            <a:endParaRPr sz="2600">
              <a:latin typeface="Nyala"/>
              <a:cs typeface="Nyala"/>
            </a:endParaRPr>
          </a:p>
          <a:p>
            <a:pPr marL="240665" marR="66675" indent="-228600">
              <a:lnSpc>
                <a:spcPct val="100000"/>
              </a:lnSpc>
              <a:spcBef>
                <a:spcPts val="935"/>
              </a:spcBef>
              <a:tabLst>
                <a:tab pos="395033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6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የተቆለፈውን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Nyala"/>
                <a:cs typeface="Nyala"/>
              </a:rPr>
              <a:t>መሪ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በመክፈትና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Rockwell"/>
                <a:cs typeface="Rockwell"/>
              </a:rPr>
              <a:t>On</a:t>
            </a:r>
            <a:r>
              <a:rPr sz="2600" spc="-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6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ወየም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Ebrima"/>
                <a:cs typeface="Ebrima"/>
              </a:rPr>
              <a:t>ኳ</a:t>
            </a:r>
            <a:r>
              <a:rPr sz="2600" spc="-60" dirty="0">
                <a:solidFill>
                  <a:srgbClr val="FFFFFF"/>
                </a:solidFill>
                <a:latin typeface="Nyala"/>
                <a:cs typeface="Nyala"/>
              </a:rPr>
              <a:t>ድሮ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በመክፈት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Nyala"/>
                <a:cs typeface="Nyala"/>
              </a:rPr>
              <a:t>ናፍጣ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Nyala"/>
                <a:cs typeface="Nyala"/>
              </a:rPr>
              <a:t>ሞተር</a:t>
            </a:r>
            <a:r>
              <a:rPr sz="26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ከሆነ</a:t>
            </a:r>
            <a:r>
              <a:rPr sz="26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በማሞቂያ</a:t>
            </a:r>
            <a:r>
              <a:rPr sz="26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ተጠቅሞ </a:t>
            </a:r>
            <a:r>
              <a:rPr sz="2600" spc="-75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Nyala"/>
                <a:cs typeface="Nyala"/>
              </a:rPr>
              <a:t>ማሞቅ።ቤንዚን</a:t>
            </a:r>
            <a:r>
              <a:rPr sz="26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ኢንጂን</a:t>
            </a:r>
            <a:r>
              <a:rPr sz="26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ከሆነ</a:t>
            </a:r>
            <a:r>
              <a:rPr sz="26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Ebrima"/>
                <a:cs typeface="Ebrima"/>
              </a:rPr>
              <a:t>ቾ</a:t>
            </a:r>
            <a:r>
              <a:rPr sz="2600" spc="10" dirty="0">
                <a:solidFill>
                  <a:srgbClr val="FFFFFF"/>
                </a:solidFill>
                <a:latin typeface="Nyala"/>
                <a:cs typeface="Nyala"/>
              </a:rPr>
              <a:t>ክ	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ቫልቭ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መሳብ።</a:t>
            </a:r>
            <a:endParaRPr sz="2600">
              <a:latin typeface="Nyala"/>
              <a:cs typeface="Nyala"/>
            </a:endParaRPr>
          </a:p>
          <a:p>
            <a:pPr marL="240665" marR="386080" indent="-228600">
              <a:lnSpc>
                <a:spcPct val="100000"/>
              </a:lnSpc>
              <a:spcBef>
                <a:spcPts val="1070"/>
              </a:spcBef>
              <a:tabLst>
                <a:tab pos="3464560" algn="l"/>
                <a:tab pos="4034154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6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የኢንጂን</a:t>
            </a:r>
            <a:r>
              <a:rPr sz="26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ማስነሻ</a:t>
            </a:r>
            <a:r>
              <a:rPr sz="26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ቁልፉን</a:t>
            </a:r>
            <a:r>
              <a:rPr sz="26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Rockwell"/>
                <a:cs typeface="Rockwell"/>
              </a:rPr>
              <a:t>On	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ወደ	</a:t>
            </a:r>
            <a:r>
              <a:rPr sz="2600" dirty="0">
                <a:solidFill>
                  <a:srgbClr val="FFFFFF"/>
                </a:solidFill>
                <a:latin typeface="Rockwell"/>
                <a:cs typeface="Rockwell"/>
              </a:rPr>
              <a:t>Start</a:t>
            </a:r>
            <a:r>
              <a:rPr sz="2600" spc="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ወደሚለው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መጠምዘዝና</a:t>
            </a:r>
            <a:r>
              <a:rPr sz="26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ማስነሳት</a:t>
            </a:r>
            <a:r>
              <a:rPr sz="2600" spc="-14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።</a:t>
            </a:r>
            <a:r>
              <a:rPr sz="26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ለማስነሳት</a:t>
            </a:r>
            <a:r>
              <a:rPr sz="26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መቆየት </a:t>
            </a:r>
            <a:r>
              <a:rPr sz="2600" spc="-75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ያለበት</a:t>
            </a:r>
            <a:r>
              <a:rPr sz="26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ለ</a:t>
            </a:r>
            <a:r>
              <a:rPr sz="2600" dirty="0">
                <a:solidFill>
                  <a:srgbClr val="FFFFFF"/>
                </a:solidFill>
                <a:latin typeface="Rockwell"/>
                <a:cs typeface="Rockwell"/>
              </a:rPr>
              <a:t>30</a:t>
            </a:r>
            <a:r>
              <a:rPr sz="2600" spc="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ሰከንድ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ብቻ</a:t>
            </a:r>
            <a:r>
              <a:rPr sz="26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ነው፡፡</a:t>
            </a:r>
            <a:endParaRPr sz="2600">
              <a:latin typeface="Nyala"/>
              <a:cs typeface="Nyala"/>
            </a:endParaRPr>
          </a:p>
          <a:p>
            <a:pPr marL="240665" marR="5080" indent="-228600">
              <a:lnSpc>
                <a:spcPct val="100000"/>
              </a:lnSpc>
              <a:spcBef>
                <a:spcPts val="1000"/>
              </a:spcBef>
              <a:tabLst>
                <a:tab pos="632714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6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ኢንጂኑ</a:t>
            </a:r>
            <a:r>
              <a:rPr sz="26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ከ</a:t>
            </a:r>
            <a:r>
              <a:rPr sz="2600" dirty="0">
                <a:solidFill>
                  <a:srgbClr val="FFFFFF"/>
                </a:solidFill>
                <a:latin typeface="Rockwell"/>
                <a:cs typeface="Rockwell"/>
              </a:rPr>
              <a:t>30</a:t>
            </a:r>
            <a:r>
              <a:rPr sz="2600" spc="-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ሰከንድ</a:t>
            </a:r>
            <a:r>
              <a:rPr sz="26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በላይ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አልነሳ</a:t>
            </a:r>
            <a:r>
              <a:rPr sz="26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ካለ</a:t>
            </a:r>
            <a:r>
              <a:rPr sz="26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ሙሉ</a:t>
            </a:r>
            <a:r>
              <a:rPr sz="26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ለሙሉ</a:t>
            </a:r>
            <a:r>
              <a:rPr sz="26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ወደ	</a:t>
            </a:r>
            <a:r>
              <a:rPr sz="2600" spc="-5" dirty="0">
                <a:solidFill>
                  <a:srgbClr val="FFFFFF"/>
                </a:solidFill>
                <a:latin typeface="Rockwell"/>
                <a:cs typeface="Rockwell"/>
              </a:rPr>
              <a:t>lock</a:t>
            </a:r>
            <a:r>
              <a:rPr sz="2600" spc="-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ወደሚለው</a:t>
            </a:r>
            <a:r>
              <a:rPr sz="26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ቁልፉን</a:t>
            </a:r>
            <a:r>
              <a:rPr sz="26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በመመለስ</a:t>
            </a:r>
            <a:r>
              <a:rPr sz="2600" spc="-14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ድጋሚ </a:t>
            </a:r>
            <a:r>
              <a:rPr sz="2600" spc="-74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መሞከር፡፡</a:t>
            </a:r>
            <a:endParaRPr sz="26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6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ኢንጂን</a:t>
            </a:r>
            <a:r>
              <a:rPr sz="26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ከተነሳ</a:t>
            </a:r>
            <a:r>
              <a:rPr sz="26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እንደ</a:t>
            </a:r>
            <a:r>
              <a:rPr sz="26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ሞተሩ</a:t>
            </a:r>
            <a:r>
              <a:rPr sz="26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ሙቀት</a:t>
            </a:r>
            <a:r>
              <a:rPr sz="26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በሚኒሞ</a:t>
            </a:r>
            <a:r>
              <a:rPr sz="2600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በአይድሊንግ</a:t>
            </a:r>
            <a:r>
              <a:rPr sz="2600" spc="-14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600" dirty="0">
                <a:solidFill>
                  <a:srgbClr val="FFFFFF"/>
                </a:solidFill>
                <a:latin typeface="Nyala"/>
                <a:cs typeface="Nyala"/>
              </a:rPr>
              <a:t>ማሰራት</a:t>
            </a:r>
            <a:endParaRPr sz="26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12209" y="856490"/>
            <a:ext cx="2806700" cy="965835"/>
            <a:chOff x="4712208" y="856488"/>
            <a:chExt cx="2806700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2208" y="856488"/>
              <a:ext cx="1578102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5208" y="856488"/>
              <a:ext cx="1663445" cy="9654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63797" y="949580"/>
            <a:ext cx="22536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ኢንጂን</a:t>
            </a:r>
            <a:r>
              <a:rPr spc="70" dirty="0"/>
              <a:t> </a:t>
            </a:r>
            <a:r>
              <a:rPr dirty="0"/>
              <a:t>አጠፋፍ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21081" y="1898904"/>
            <a:ext cx="10745471" cy="3355340"/>
            <a:chOff x="1021080" y="1898904"/>
            <a:chExt cx="10745470" cy="33553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80" y="1915668"/>
              <a:ext cx="572262" cy="745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440" y="1898904"/>
              <a:ext cx="2103882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5036" y="1898904"/>
              <a:ext cx="1082802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8456" y="1898904"/>
              <a:ext cx="1264158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24756" y="1898904"/>
              <a:ext cx="1255014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1912" y="1898904"/>
              <a:ext cx="1497330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99859" y="1898904"/>
              <a:ext cx="1492758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06284" y="1898904"/>
              <a:ext cx="1218437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80" y="2554224"/>
              <a:ext cx="572262" cy="7459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4440" y="2537460"/>
              <a:ext cx="1038606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83663" y="2537460"/>
              <a:ext cx="1081277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75560" y="2537460"/>
              <a:ext cx="1322069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11296" y="2537460"/>
              <a:ext cx="832865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53256" y="2537460"/>
              <a:ext cx="1130046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95444" y="2537460"/>
              <a:ext cx="901446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05983" y="2537460"/>
              <a:ext cx="875538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90615" y="2537460"/>
              <a:ext cx="1379982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91300" y="2523744"/>
              <a:ext cx="634746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46747" y="2537460"/>
              <a:ext cx="1866138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26551" y="2537460"/>
              <a:ext cx="1130046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967215" y="2537460"/>
              <a:ext cx="1030985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610344" y="2523744"/>
              <a:ext cx="771905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02951" y="2537460"/>
              <a:ext cx="875538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86060" y="2537460"/>
              <a:ext cx="1379981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80" y="3194304"/>
              <a:ext cx="572262" cy="74599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34440" y="3177540"/>
              <a:ext cx="1671066" cy="7993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17647" y="3177540"/>
              <a:ext cx="1180338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08603" y="3177540"/>
              <a:ext cx="1081277" cy="7993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02024" y="3177540"/>
              <a:ext cx="1383029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80" y="3832860"/>
              <a:ext cx="572262" cy="74599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34440" y="3816096"/>
              <a:ext cx="1026413" cy="79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71472" y="3816096"/>
              <a:ext cx="1314450" cy="7993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06624" y="3802380"/>
              <a:ext cx="634746" cy="7993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62072" y="3816096"/>
              <a:ext cx="1175765" cy="7993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49980" y="3816096"/>
              <a:ext cx="1261110" cy="79933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23232" y="3816096"/>
              <a:ext cx="1344930" cy="7993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78780" y="3816096"/>
              <a:ext cx="1924050" cy="79933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016495" y="3816096"/>
              <a:ext cx="1379981" cy="79933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80" y="4471416"/>
              <a:ext cx="572262" cy="74599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34440" y="4454652"/>
              <a:ext cx="1437894" cy="7993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286000" y="4454652"/>
              <a:ext cx="1251965" cy="79933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47059" y="4454652"/>
              <a:ext cx="1114806" cy="7993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870959" y="4454652"/>
              <a:ext cx="668274" cy="79933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59936" y="4440936"/>
              <a:ext cx="968501" cy="79933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639056" y="4454652"/>
              <a:ext cx="915162" cy="79933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64836" y="4440936"/>
              <a:ext cx="1346454" cy="7993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031991" y="4454652"/>
              <a:ext cx="1102614" cy="799338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1220217" y="1770894"/>
            <a:ext cx="10307955" cy="3252814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ተሽከርካሪውን</a:t>
            </a:r>
            <a:r>
              <a:rPr sz="2800" spc="-7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ሙሉ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ለሙሉ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ፍሬንና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ፍሪሲዮን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በመርገጥ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ማቆም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የእጅ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ፍሬን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በማያዝ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እና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ማርሽ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ዜሮ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ማድረግ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አውቶማቲክ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ማርሽ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ከሆነ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P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ማድረግ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ፍሪሲዮንና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የእግር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ፍሬን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መልቀቅ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እንደ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ኢንጂኑ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ሞተሩ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ሙቀት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መሰረት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በአይድሊንግ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ማሰራት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የኢንጂን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ማሰነሽ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ቁልፍ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ከ</a:t>
            </a:r>
            <a:r>
              <a:rPr sz="2800" spc="-10" dirty="0">
                <a:solidFill>
                  <a:srgbClr val="FFFFFF"/>
                </a:solidFill>
                <a:latin typeface="Rockwell"/>
                <a:cs typeface="Rockwell"/>
              </a:rPr>
              <a:t>On</a:t>
            </a:r>
            <a:r>
              <a:rPr sz="2800" spc="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ወደ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Lock</a:t>
            </a:r>
            <a:r>
              <a:rPr sz="2800" spc="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ማዞር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9045" y="856490"/>
            <a:ext cx="6193155" cy="965835"/>
            <a:chOff x="3019044" y="856488"/>
            <a:chExt cx="6193155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9044" y="856488"/>
              <a:ext cx="2183130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7072" y="856488"/>
              <a:ext cx="1882902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4872" y="856488"/>
              <a:ext cx="1024890" cy="9654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6184" y="856488"/>
              <a:ext cx="2405633" cy="96545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70631" y="949580"/>
            <a:ext cx="563943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ተሽከርካሪን</a:t>
            </a:r>
            <a:r>
              <a:rPr spc="105" dirty="0"/>
              <a:t> </a:t>
            </a:r>
            <a:r>
              <a:rPr dirty="0"/>
              <a:t>ከቆመበት</a:t>
            </a:r>
            <a:r>
              <a:rPr spc="125" dirty="0"/>
              <a:t> </a:t>
            </a:r>
            <a:r>
              <a:rPr dirty="0"/>
              <a:t>ጉዞ</a:t>
            </a:r>
            <a:r>
              <a:rPr spc="114" dirty="0"/>
              <a:t> </a:t>
            </a:r>
            <a:r>
              <a:rPr spc="5" dirty="0"/>
              <a:t>ስለማስጀመር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973837" y="2031492"/>
            <a:ext cx="10167620" cy="3072130"/>
            <a:chOff x="973836" y="2031492"/>
            <a:chExt cx="10167620" cy="30721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836" y="2046732"/>
              <a:ext cx="753618" cy="9121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1100" y="2031492"/>
              <a:ext cx="665226" cy="9121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9972" y="2046732"/>
              <a:ext cx="1271778" cy="9121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5840" y="2767584"/>
              <a:ext cx="2023110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45663" y="2767584"/>
              <a:ext cx="2494026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56403" y="2767584"/>
              <a:ext cx="1887474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57544" y="2767584"/>
              <a:ext cx="846581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13220" y="2767584"/>
              <a:ext cx="2212085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38971" y="2767584"/>
              <a:ext cx="1081277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32392" y="2767584"/>
              <a:ext cx="1518666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5840" y="3279648"/>
              <a:ext cx="1027937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44395" y="3279648"/>
              <a:ext cx="1696974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53512" y="3279648"/>
              <a:ext cx="1386077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60291" y="3265932"/>
              <a:ext cx="634746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15740" y="3279648"/>
              <a:ext cx="1646682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74564" y="3279648"/>
              <a:ext cx="1035558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20739" y="3279648"/>
              <a:ext cx="1631441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72883" y="3265932"/>
              <a:ext cx="634746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28332" y="3279648"/>
              <a:ext cx="1753362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02395" y="3265932"/>
              <a:ext cx="730757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53855" y="3279648"/>
              <a:ext cx="1133094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5840" y="3791712"/>
              <a:ext cx="2394966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15996" y="3791712"/>
              <a:ext cx="874013" cy="7993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99103" y="3791712"/>
              <a:ext cx="793241" cy="7993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02963" y="3791712"/>
              <a:ext cx="1696974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12080" y="3791712"/>
              <a:ext cx="1386077" cy="7993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18859" y="3777996"/>
              <a:ext cx="634745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74307" y="3791712"/>
              <a:ext cx="1646682" cy="7993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33131" y="3791712"/>
              <a:ext cx="1567433" cy="79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11183" y="3791712"/>
              <a:ext cx="1683257" cy="7993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08107" y="3791712"/>
              <a:ext cx="1133094" cy="7993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05840" y="4303776"/>
              <a:ext cx="1285494" cy="7993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05000" y="4303776"/>
              <a:ext cx="1684781" cy="79933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10484" y="4303776"/>
              <a:ext cx="657606" cy="799338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220217" y="1889102"/>
            <a:ext cx="9683751" cy="297107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3200" dirty="0">
                <a:solidFill>
                  <a:srgbClr val="FFFFFF"/>
                </a:solidFill>
                <a:latin typeface="Nyala"/>
                <a:cs typeface="Nyala"/>
              </a:rPr>
              <a:t>ሀ</a:t>
            </a:r>
            <a:r>
              <a:rPr sz="3200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sz="3200" dirty="0">
                <a:solidFill>
                  <a:srgbClr val="FFFFFF"/>
                </a:solidFill>
                <a:latin typeface="Nyala"/>
                <a:cs typeface="Nyala"/>
              </a:rPr>
              <a:t>ማየት</a:t>
            </a:r>
            <a:endParaRPr sz="3200">
              <a:latin typeface="Nyala"/>
              <a:cs typeface="Nyala"/>
            </a:endParaRPr>
          </a:p>
          <a:p>
            <a:pPr marL="12700" marR="5080">
              <a:lnSpc>
                <a:spcPct val="120000"/>
              </a:lnSpc>
              <a:spcBef>
                <a:spcPts val="1060"/>
              </a:spcBef>
            </a:pP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አሽከርካሪዎች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ተሽከርካሪያቸውን አንቀሳቅሰው 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ጉዞ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ከመጀመራቸው በፊት በመሀልና 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በኃላ መመልከቻ ስፖኪዮ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መስታወት ከኃላ የመንገዱን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አከባቢውን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ሁኔታ 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መቃኘት።በግራና</a:t>
            </a:r>
            <a:r>
              <a:rPr sz="2800" spc="-7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ቀኝ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ጎን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መመልከቻ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ስፖኪዮ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መስታወት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አጠቃላይ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የትራፊኩን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ሁኔታ </a:t>
            </a:r>
            <a:r>
              <a:rPr sz="2800" spc="-8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ማየትና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መቆጣጠር።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79976" y="888493"/>
            <a:ext cx="3469640" cy="979169"/>
            <a:chOff x="4379976" y="888491"/>
            <a:chExt cx="3469640" cy="9791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9976" y="902207"/>
              <a:ext cx="799338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2480" y="888491"/>
              <a:ext cx="723138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8784" y="902207"/>
              <a:ext cx="1543050" cy="9654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6732" y="902207"/>
              <a:ext cx="1992630" cy="96545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31564" y="996188"/>
            <a:ext cx="291528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ለ</a:t>
            </a:r>
            <a:r>
              <a:rPr b="1" dirty="0">
                <a:latin typeface="Bookman Old Style"/>
                <a:cs typeface="Bookman Old Style"/>
              </a:rPr>
              <a:t>.</a:t>
            </a:r>
            <a:r>
              <a:rPr dirty="0"/>
              <a:t>የማርሽ</a:t>
            </a:r>
            <a:r>
              <a:rPr spc="70" dirty="0"/>
              <a:t> </a:t>
            </a:r>
            <a:r>
              <a:rPr dirty="0"/>
              <a:t>አጠቃቀም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05840" y="1897379"/>
            <a:ext cx="8783955" cy="3369310"/>
            <a:chOff x="1005839" y="1897379"/>
            <a:chExt cx="8783955" cy="33693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839" y="1911095"/>
              <a:ext cx="1453134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71115" y="1911095"/>
              <a:ext cx="1096518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88335" y="1897379"/>
              <a:ext cx="634746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3783" y="1911095"/>
              <a:ext cx="1296162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50563" y="1911095"/>
              <a:ext cx="1303782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66487" y="1911095"/>
              <a:ext cx="1040130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17236" y="1911095"/>
              <a:ext cx="2061210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1079" y="2566415"/>
              <a:ext cx="572262" cy="74599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34439" y="2549651"/>
              <a:ext cx="1030985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77567" y="2549651"/>
              <a:ext cx="875538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62200" y="2549651"/>
              <a:ext cx="1090422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63239" y="2535935"/>
              <a:ext cx="671322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55263" y="2549651"/>
              <a:ext cx="681989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47872" y="2549651"/>
              <a:ext cx="1130046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88536" y="2549651"/>
              <a:ext cx="1639062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41263" y="2549651"/>
              <a:ext cx="1504949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1079" y="3206495"/>
              <a:ext cx="572262" cy="7459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34439" y="3189731"/>
              <a:ext cx="991361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36419" y="3189731"/>
              <a:ext cx="875538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19527" y="3189731"/>
              <a:ext cx="1146810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78479" y="3189731"/>
              <a:ext cx="1072133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61232" y="3189731"/>
              <a:ext cx="1030986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04360" y="3176015"/>
              <a:ext cx="671322" cy="79933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96383" y="3189731"/>
              <a:ext cx="681989" cy="7993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77383" y="3189731"/>
              <a:ext cx="1130046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19572" y="3189731"/>
              <a:ext cx="1639062" cy="7993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72299" y="3189731"/>
              <a:ext cx="1504950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1079" y="3845051"/>
              <a:ext cx="572262" cy="74599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34439" y="3828287"/>
              <a:ext cx="991361" cy="79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36419" y="3828287"/>
              <a:ext cx="875538" cy="7993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19527" y="3828287"/>
              <a:ext cx="1146810" cy="7993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78479" y="3828287"/>
              <a:ext cx="649985" cy="7993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49167" y="3828287"/>
              <a:ext cx="1149858" cy="79933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09644" y="3828287"/>
              <a:ext cx="1030986" cy="7993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52772" y="3814572"/>
              <a:ext cx="671322" cy="79933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44795" y="3828287"/>
              <a:ext cx="681989" cy="79933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35880" y="3828287"/>
              <a:ext cx="1130046" cy="79933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78068" y="3828287"/>
              <a:ext cx="1639062" cy="7993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30795" y="3828287"/>
              <a:ext cx="1504950" cy="79933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1079" y="4483607"/>
              <a:ext cx="572262" cy="74599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34439" y="4466844"/>
              <a:ext cx="1498854" cy="79933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45436" y="4466844"/>
              <a:ext cx="875538" cy="79933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30067" y="4466844"/>
              <a:ext cx="1030985" cy="79933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73195" y="4466844"/>
              <a:ext cx="1338834" cy="7993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24172" y="4466844"/>
              <a:ext cx="842010" cy="79933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76799" y="4466844"/>
              <a:ext cx="1320546" cy="79933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06439" y="4453127"/>
              <a:ext cx="671322" cy="79933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98463" y="4466844"/>
              <a:ext cx="681989" cy="79933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91072" y="4466844"/>
              <a:ext cx="1130046" cy="79933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31736" y="4466844"/>
              <a:ext cx="1639062" cy="79933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84463" y="4466844"/>
              <a:ext cx="1504950" cy="799338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1220216" y="1783975"/>
            <a:ext cx="8331835" cy="3252814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የኢንጂኑ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ሀይል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ጉልበት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ከፍተኛ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የሆኑ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ተሽከርካሪዎች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ዳገት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ከሆኑ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1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ኛ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ማርሽ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ማስገባትና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መጠቀም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  <a:tabLst>
                <a:tab pos="398462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ሜዳ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ጭነት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የጫነ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ከሆነ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Rockwell"/>
                <a:cs typeface="Rockwell"/>
              </a:rPr>
              <a:t>1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ኛ	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ማርሽ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ማስገባትና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መጠቀም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ሜዳ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spc="-14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ጭነት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ያልጫነ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ከሆነ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2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ኛ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ማርሽ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ማስገባትና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መጠቀም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ቁልቁለት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ከሆነ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የጫነም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ሆነ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ያልጫነ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Rockwell"/>
                <a:cs typeface="Rockwell"/>
              </a:rPr>
              <a:t>2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ኛ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ማርሽ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ማስገባትና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መጠቀም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6428" y="1353312"/>
            <a:ext cx="2955925" cy="965835"/>
            <a:chOff x="376427" y="1353311"/>
            <a:chExt cx="2955925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427" y="1353311"/>
              <a:ext cx="1396746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9595" y="1353311"/>
              <a:ext cx="1992629" cy="9654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7380" y="1446023"/>
            <a:ext cx="2401571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ፍሬቻ</a:t>
            </a:r>
            <a:r>
              <a:rPr spc="75" dirty="0"/>
              <a:t> </a:t>
            </a:r>
            <a:r>
              <a:rPr dirty="0"/>
              <a:t>አጠቃቀም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16509" y="2410967"/>
            <a:ext cx="9414511" cy="1311910"/>
            <a:chOff x="1016508" y="2410967"/>
            <a:chExt cx="9414510" cy="13119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508" y="2427731"/>
              <a:ext cx="572262" cy="745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9868" y="2410967"/>
              <a:ext cx="2023109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9691" y="2410967"/>
              <a:ext cx="915161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5472" y="2410967"/>
              <a:ext cx="1645157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4296" y="2410967"/>
              <a:ext cx="915162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0075" y="2410967"/>
              <a:ext cx="974598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75375" y="2423159"/>
              <a:ext cx="701801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7879" y="2410967"/>
              <a:ext cx="1390650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03719" y="2410967"/>
              <a:ext cx="1457705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73567" y="2410967"/>
              <a:ext cx="1556766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42476" y="2410967"/>
              <a:ext cx="1288542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29868" y="2923031"/>
              <a:ext cx="1369314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11324" y="2923031"/>
              <a:ext cx="2134362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60875" y="2923031"/>
              <a:ext cx="1523238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93208" y="2923031"/>
              <a:ext cx="1030986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36336" y="2923031"/>
              <a:ext cx="1081278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28231" y="2923031"/>
              <a:ext cx="1369314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09687" y="2923031"/>
              <a:ext cx="1434846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56676" y="2923031"/>
              <a:ext cx="1236726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14103" y="2923031"/>
              <a:ext cx="657605" cy="79933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216560" y="2408390"/>
            <a:ext cx="8978265" cy="1046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201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አሽከርካሪዎች</a:t>
            </a:r>
            <a:r>
              <a:rPr sz="2800" spc="-7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ወደ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ሚሄዱበት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ወደ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Nyala"/>
                <a:cs typeface="Nyala"/>
              </a:rPr>
              <a:t>ሚያ</a:t>
            </a:r>
            <a:r>
              <a:rPr sz="2800" spc="-25" dirty="0">
                <a:solidFill>
                  <a:srgbClr val="FFFFFF"/>
                </a:solidFill>
                <a:latin typeface="Ebrima"/>
                <a:cs typeface="Ebrima"/>
              </a:rPr>
              <a:t>ቋ</a:t>
            </a:r>
            <a:r>
              <a:rPr sz="2800" spc="-25" dirty="0">
                <a:solidFill>
                  <a:srgbClr val="FFFFFF"/>
                </a:solidFill>
                <a:latin typeface="Nyala"/>
                <a:cs typeface="Nyala"/>
              </a:rPr>
              <a:t>ርጡበት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አቅጣጫ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ተገቢውን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የፍሬቻ </a:t>
            </a:r>
            <a:r>
              <a:rPr sz="2800" spc="-8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ምልክት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ማሳየት።ፍሬቻ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የማይሰራ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ከሆነ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በእጅ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ምልክት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መሰጠት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አለበት።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81728" y="649225"/>
            <a:ext cx="2559685" cy="965835"/>
            <a:chOff x="4681728" y="649223"/>
            <a:chExt cx="2559685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1728" y="649223"/>
              <a:ext cx="1024889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4564" y="649223"/>
              <a:ext cx="1966722" cy="9654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34203" y="742011"/>
            <a:ext cx="2005964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ጉዞ</a:t>
            </a:r>
            <a:r>
              <a:rPr spc="80" dirty="0"/>
              <a:t> </a:t>
            </a:r>
            <a:r>
              <a:rPr dirty="0"/>
              <a:t>አጀማመር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59180" y="1623060"/>
            <a:ext cx="10509251" cy="4392930"/>
            <a:chOff x="1059180" y="1623060"/>
            <a:chExt cx="10509250" cy="43929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180" y="1653540"/>
              <a:ext cx="572262" cy="745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2540" y="1636776"/>
              <a:ext cx="1898142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7396" y="1636776"/>
              <a:ext cx="846582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3072" y="1636776"/>
              <a:ext cx="1384553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9768" y="1636776"/>
              <a:ext cx="1421130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71515" y="1636776"/>
              <a:ext cx="1148334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31991" y="1636776"/>
              <a:ext cx="1344930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89064" y="1636776"/>
              <a:ext cx="1696974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98180" y="1636776"/>
              <a:ext cx="1646681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65563" y="1623060"/>
              <a:ext cx="634746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21011" y="1636776"/>
              <a:ext cx="1386077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27791" y="1623060"/>
              <a:ext cx="726185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2540" y="2148840"/>
              <a:ext cx="1892046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5287" y="2135124"/>
              <a:ext cx="634746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40736" y="2148840"/>
              <a:ext cx="1456182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13631" y="2148840"/>
              <a:ext cx="1133093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58868" y="2148840"/>
              <a:ext cx="1293114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65647" y="2148840"/>
              <a:ext cx="1415033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91300" y="2148840"/>
              <a:ext cx="1745742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47660" y="2148840"/>
              <a:ext cx="1415033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973311" y="2148840"/>
              <a:ext cx="1433322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180" y="2804160"/>
              <a:ext cx="572262" cy="74599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72540" y="2787396"/>
              <a:ext cx="1038606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21763" y="2787396"/>
              <a:ext cx="1081277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13660" y="2787396"/>
              <a:ext cx="1383030" cy="7993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180" y="3444239"/>
              <a:ext cx="572262" cy="74599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72540" y="3427476"/>
              <a:ext cx="1088898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72055" y="3427476"/>
              <a:ext cx="1041654" cy="7993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24327" y="3427476"/>
              <a:ext cx="1488186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23131" y="3427476"/>
              <a:ext cx="1149858" cy="7993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83608" y="3427476"/>
              <a:ext cx="1564386" cy="79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60136" y="3427476"/>
              <a:ext cx="1055369" cy="7993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27647" y="3427476"/>
              <a:ext cx="1041653" cy="7993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79920" y="3427476"/>
              <a:ext cx="1044701" cy="7993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35239" y="3427476"/>
              <a:ext cx="1131570" cy="79933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374380" y="3427476"/>
              <a:ext cx="1379981" cy="7993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180" y="4082795"/>
              <a:ext cx="572262" cy="74599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72540" y="4066032"/>
              <a:ext cx="1026413" cy="79933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09572" y="4066032"/>
              <a:ext cx="1325118" cy="79933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45308" y="4066032"/>
              <a:ext cx="1133094" cy="7993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90544" y="4066032"/>
              <a:ext cx="1085850" cy="79933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288536" y="4066032"/>
              <a:ext cx="1314450" cy="7993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16651" y="4066032"/>
              <a:ext cx="1497329" cy="79933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180" y="4721352"/>
              <a:ext cx="572262" cy="74599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72540" y="4704588"/>
              <a:ext cx="1936242" cy="79933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825496" y="4704588"/>
              <a:ext cx="1030985" cy="7993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68624" y="4704588"/>
              <a:ext cx="875538" cy="79933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51731" y="4704588"/>
              <a:ext cx="1101089" cy="79933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664964" y="4704588"/>
              <a:ext cx="1030986" cy="79933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08091" y="4704588"/>
              <a:ext cx="1936241" cy="79933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861047" y="4704588"/>
              <a:ext cx="915161" cy="79933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385303" y="4704588"/>
              <a:ext cx="846581" cy="79933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840980" y="4704588"/>
              <a:ext cx="2266950" cy="79933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721596" y="4704588"/>
              <a:ext cx="1180338" cy="79933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512551" y="4704588"/>
              <a:ext cx="1055370" cy="79933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72540" y="5216651"/>
              <a:ext cx="1280922" cy="799338"/>
            </a:xfrm>
            <a:prstGeom prst="rect">
              <a:avLst/>
            </a:prstGeom>
          </p:spPr>
        </p:pic>
      </p:grpSp>
      <p:sp>
        <p:nvSpPr>
          <p:cNvPr id="63" name="object 63"/>
          <p:cNvSpPr txBox="1">
            <a:spLocks noGrp="1"/>
          </p:cNvSpPr>
          <p:nvPr>
            <p:ph type="body" idx="1"/>
          </p:nvPr>
        </p:nvSpPr>
        <p:spPr>
          <a:xfrm>
            <a:off x="860677" y="1635659"/>
            <a:ext cx="10470643" cy="415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080" marR="410209" indent="-228600">
              <a:lnSpc>
                <a:spcPct val="12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•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10" dirty="0"/>
              <a:t>አሽከርካሪው</a:t>
            </a:r>
            <a:r>
              <a:rPr spc="-65" dirty="0"/>
              <a:t> </a:t>
            </a:r>
            <a:r>
              <a:rPr dirty="0"/>
              <a:t>ጉዞ</a:t>
            </a:r>
            <a:r>
              <a:rPr spc="-130" dirty="0"/>
              <a:t> </a:t>
            </a:r>
            <a:r>
              <a:rPr spc="-5" dirty="0"/>
              <a:t>ሲጀምር</a:t>
            </a:r>
            <a:r>
              <a:rPr spc="-105" dirty="0"/>
              <a:t> </a:t>
            </a:r>
            <a:r>
              <a:rPr spc="-5" dirty="0"/>
              <a:t>በድጋሚ</a:t>
            </a:r>
            <a:r>
              <a:rPr spc="-110" dirty="0"/>
              <a:t> </a:t>
            </a:r>
            <a:r>
              <a:rPr spc="-5" dirty="0"/>
              <a:t>በጎንና</a:t>
            </a:r>
            <a:r>
              <a:rPr spc="-100" dirty="0"/>
              <a:t> </a:t>
            </a:r>
            <a:r>
              <a:rPr spc="-5" dirty="0"/>
              <a:t>በመሀል</a:t>
            </a:r>
            <a:r>
              <a:rPr spc="-105" dirty="0"/>
              <a:t> </a:t>
            </a:r>
            <a:r>
              <a:rPr spc="-5" dirty="0"/>
              <a:t>መመልከቻ</a:t>
            </a:r>
            <a:r>
              <a:rPr spc="-110" dirty="0"/>
              <a:t> </a:t>
            </a:r>
            <a:r>
              <a:rPr spc="-5" dirty="0"/>
              <a:t>መስታወት</a:t>
            </a:r>
            <a:r>
              <a:rPr spc="-5" dirty="0">
                <a:latin typeface="Rockwell"/>
                <a:cs typeface="Rockwell"/>
              </a:rPr>
              <a:t>/</a:t>
            </a:r>
            <a:r>
              <a:rPr spc="-5" dirty="0"/>
              <a:t>ስፖኪዮ</a:t>
            </a:r>
            <a:r>
              <a:rPr spc="-5" dirty="0">
                <a:latin typeface="Rockwell"/>
                <a:cs typeface="Rockwell"/>
              </a:rPr>
              <a:t>/ </a:t>
            </a:r>
            <a:r>
              <a:rPr spc="-685" dirty="0">
                <a:latin typeface="Rockwell"/>
                <a:cs typeface="Rockwell"/>
              </a:rPr>
              <a:t> </a:t>
            </a:r>
            <a:r>
              <a:rPr spc="-5" dirty="0"/>
              <a:t>የአከባቢውን</a:t>
            </a:r>
            <a:r>
              <a:rPr spc="-5" dirty="0">
                <a:latin typeface="Rockwell"/>
                <a:cs typeface="Rockwell"/>
              </a:rPr>
              <a:t>/</a:t>
            </a:r>
            <a:r>
              <a:rPr spc="-5" dirty="0"/>
              <a:t>የትራፊክ</a:t>
            </a:r>
            <a:r>
              <a:rPr spc="-60" dirty="0"/>
              <a:t> </a:t>
            </a:r>
            <a:r>
              <a:rPr spc="-5" dirty="0"/>
              <a:t>ሁኔታ</a:t>
            </a:r>
            <a:r>
              <a:rPr spc="-110" dirty="0"/>
              <a:t> </a:t>
            </a:r>
            <a:r>
              <a:rPr spc="-5" dirty="0"/>
              <a:t>በማየት</a:t>
            </a:r>
            <a:r>
              <a:rPr spc="-95" dirty="0"/>
              <a:t> </a:t>
            </a:r>
            <a:r>
              <a:rPr spc="-5" dirty="0"/>
              <a:t>ቅድሚያ</a:t>
            </a:r>
            <a:r>
              <a:rPr spc="-114" dirty="0"/>
              <a:t> </a:t>
            </a:r>
            <a:r>
              <a:rPr spc="-5" dirty="0"/>
              <a:t>ለሚሰጠው</a:t>
            </a:r>
            <a:r>
              <a:rPr spc="-114" dirty="0"/>
              <a:t> </a:t>
            </a:r>
            <a:r>
              <a:rPr spc="-5" dirty="0"/>
              <a:t>ቅድሚያ</a:t>
            </a:r>
            <a:r>
              <a:rPr spc="-120" dirty="0"/>
              <a:t> </a:t>
            </a:r>
            <a:r>
              <a:rPr spc="-5" dirty="0"/>
              <a:t>መስጠት</a:t>
            </a:r>
          </a:p>
          <a:p>
            <a:pPr marL="411480">
              <a:lnSpc>
                <a:spcPct val="100000"/>
              </a:lnSpc>
              <a:spcBef>
                <a:spcPts val="1670"/>
              </a:spcBef>
            </a:pPr>
            <a:r>
              <a:rPr spc="-5" dirty="0">
                <a:latin typeface="Arial"/>
                <a:cs typeface="Arial"/>
              </a:rPr>
              <a:t>•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/>
              <a:t>የእጅ</a:t>
            </a:r>
            <a:r>
              <a:rPr spc="-135" dirty="0"/>
              <a:t> </a:t>
            </a:r>
            <a:r>
              <a:rPr spc="-5" dirty="0"/>
              <a:t>ፍሬን</a:t>
            </a:r>
            <a:r>
              <a:rPr spc="-125" dirty="0"/>
              <a:t> </a:t>
            </a:r>
            <a:r>
              <a:rPr spc="-5" dirty="0"/>
              <a:t>መልቀቅ</a:t>
            </a:r>
          </a:p>
          <a:p>
            <a:pPr marL="411480">
              <a:lnSpc>
                <a:spcPct val="100000"/>
              </a:lnSpc>
              <a:spcBef>
                <a:spcPts val="1680"/>
              </a:spcBef>
            </a:pPr>
            <a:r>
              <a:rPr spc="-5" dirty="0">
                <a:latin typeface="Arial"/>
                <a:cs typeface="Arial"/>
              </a:rPr>
              <a:t>•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/>
              <a:t>በግራ</a:t>
            </a:r>
            <a:r>
              <a:rPr spc="-105" dirty="0"/>
              <a:t> </a:t>
            </a:r>
            <a:r>
              <a:rPr spc="-5" dirty="0"/>
              <a:t>እግር</a:t>
            </a:r>
            <a:r>
              <a:rPr spc="-114" dirty="0"/>
              <a:t> </a:t>
            </a:r>
            <a:r>
              <a:rPr spc="-5" dirty="0"/>
              <a:t>ፈሪሲዮን</a:t>
            </a:r>
            <a:r>
              <a:rPr spc="-114" dirty="0"/>
              <a:t> </a:t>
            </a:r>
            <a:r>
              <a:rPr spc="-5" dirty="0"/>
              <a:t>ግማሽ</a:t>
            </a:r>
            <a:r>
              <a:rPr spc="-114" dirty="0"/>
              <a:t> </a:t>
            </a:r>
            <a:r>
              <a:rPr spc="-5" dirty="0"/>
              <a:t>በመልቀቅ</a:t>
            </a:r>
            <a:r>
              <a:rPr spc="-105" dirty="0"/>
              <a:t> </a:t>
            </a:r>
            <a:r>
              <a:rPr spc="-5" dirty="0"/>
              <a:t>በቀኝ</a:t>
            </a:r>
            <a:r>
              <a:rPr spc="-105" dirty="0"/>
              <a:t> </a:t>
            </a:r>
            <a:r>
              <a:rPr spc="-5" dirty="0"/>
              <a:t>እግር</a:t>
            </a:r>
            <a:r>
              <a:rPr spc="-114" dirty="0"/>
              <a:t> </a:t>
            </a:r>
            <a:r>
              <a:rPr spc="-5" dirty="0"/>
              <a:t>ነዳጅ</a:t>
            </a:r>
            <a:r>
              <a:rPr spc="-125" dirty="0"/>
              <a:t> </a:t>
            </a:r>
            <a:r>
              <a:rPr spc="-5" dirty="0"/>
              <a:t>ድጋፍ</a:t>
            </a:r>
            <a:r>
              <a:rPr spc="-135" dirty="0"/>
              <a:t> </a:t>
            </a:r>
            <a:r>
              <a:rPr spc="-5" dirty="0"/>
              <a:t>ማድረግ</a:t>
            </a:r>
          </a:p>
          <a:p>
            <a:pPr marL="411480">
              <a:lnSpc>
                <a:spcPct val="100000"/>
              </a:lnSpc>
              <a:spcBef>
                <a:spcPts val="1670"/>
              </a:spcBef>
            </a:pPr>
            <a:r>
              <a:rPr spc="-5" dirty="0">
                <a:latin typeface="Arial"/>
                <a:cs typeface="Arial"/>
              </a:rPr>
              <a:t>•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/>
              <a:t>እንደ</a:t>
            </a:r>
            <a:r>
              <a:rPr spc="-120" dirty="0"/>
              <a:t> </a:t>
            </a:r>
            <a:r>
              <a:rPr spc="-5" dirty="0"/>
              <a:t>መንገዱ</a:t>
            </a:r>
            <a:r>
              <a:rPr spc="-120" dirty="0"/>
              <a:t> </a:t>
            </a:r>
            <a:r>
              <a:rPr spc="-5" dirty="0"/>
              <a:t>ሁኔታ</a:t>
            </a:r>
            <a:r>
              <a:rPr spc="-120" dirty="0"/>
              <a:t> </a:t>
            </a:r>
            <a:r>
              <a:rPr spc="-5" dirty="0"/>
              <a:t>የመሪ</a:t>
            </a:r>
            <a:r>
              <a:rPr spc="-114" dirty="0"/>
              <a:t> </a:t>
            </a:r>
            <a:r>
              <a:rPr spc="-5" dirty="0"/>
              <a:t>እርምጃ</a:t>
            </a:r>
            <a:r>
              <a:rPr spc="-100" dirty="0"/>
              <a:t> </a:t>
            </a:r>
            <a:r>
              <a:rPr spc="-5" dirty="0"/>
              <a:t>መውሰድ</a:t>
            </a:r>
          </a:p>
          <a:p>
            <a:pPr marL="640080" marR="5080" indent="-228600">
              <a:lnSpc>
                <a:spcPct val="120000"/>
              </a:lnSpc>
              <a:spcBef>
                <a:spcPts val="994"/>
              </a:spcBef>
            </a:pPr>
            <a:r>
              <a:rPr spc="-5" dirty="0">
                <a:latin typeface="Arial"/>
                <a:cs typeface="Arial"/>
              </a:rPr>
              <a:t>•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5" dirty="0"/>
              <a:t>ተሽከርካሪው</a:t>
            </a:r>
            <a:r>
              <a:rPr spc="-70" dirty="0"/>
              <a:t> </a:t>
            </a:r>
            <a:r>
              <a:rPr spc="-10" dirty="0"/>
              <a:t>ዳገት</a:t>
            </a:r>
            <a:r>
              <a:rPr spc="-100" dirty="0"/>
              <a:t> </a:t>
            </a:r>
            <a:r>
              <a:rPr spc="-5" dirty="0"/>
              <a:t>ላይ</a:t>
            </a:r>
            <a:r>
              <a:rPr spc="-135" dirty="0"/>
              <a:t> </a:t>
            </a:r>
            <a:r>
              <a:rPr spc="-5" dirty="0"/>
              <a:t>የቆመ</a:t>
            </a:r>
            <a:r>
              <a:rPr spc="-105" dirty="0"/>
              <a:t> </a:t>
            </a:r>
            <a:r>
              <a:rPr spc="-10" dirty="0"/>
              <a:t>ከሆነ</a:t>
            </a:r>
            <a:r>
              <a:rPr spc="-100" dirty="0"/>
              <a:t> </a:t>
            </a:r>
            <a:r>
              <a:rPr spc="-5" dirty="0"/>
              <a:t>ተሽከርካሪው</a:t>
            </a:r>
            <a:r>
              <a:rPr spc="-70" dirty="0"/>
              <a:t> </a:t>
            </a:r>
            <a:r>
              <a:rPr spc="-5" dirty="0"/>
              <a:t>ወደ</a:t>
            </a:r>
            <a:r>
              <a:rPr spc="-125" dirty="0"/>
              <a:t> </a:t>
            </a:r>
            <a:r>
              <a:rPr spc="-5" dirty="0"/>
              <a:t>ኃላ</a:t>
            </a:r>
            <a:r>
              <a:rPr spc="-120" dirty="0"/>
              <a:t> </a:t>
            </a:r>
            <a:r>
              <a:rPr spc="-5" dirty="0"/>
              <a:t>እናዳይንሸራተት</a:t>
            </a:r>
            <a:r>
              <a:rPr spc="-100" dirty="0"/>
              <a:t> </a:t>
            </a:r>
            <a:r>
              <a:rPr spc="-5" dirty="0"/>
              <a:t>ባላንስ</a:t>
            </a:r>
            <a:r>
              <a:rPr spc="-110" dirty="0"/>
              <a:t> </a:t>
            </a:r>
            <a:r>
              <a:rPr spc="-5" dirty="0"/>
              <a:t>ሰርቶ </a:t>
            </a:r>
            <a:r>
              <a:rPr spc="-805" dirty="0"/>
              <a:t> </a:t>
            </a:r>
            <a:r>
              <a:rPr spc="-5" dirty="0"/>
              <a:t>መነሳት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14901" y="856490"/>
            <a:ext cx="2399665" cy="965835"/>
            <a:chOff x="4914900" y="856488"/>
            <a:chExt cx="2399665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4900" y="856488"/>
              <a:ext cx="1433322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19" y="856488"/>
              <a:ext cx="1401318" cy="9654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66486" y="949580"/>
            <a:ext cx="1847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ባላንስ</a:t>
            </a:r>
            <a:r>
              <a:rPr spc="60" dirty="0"/>
              <a:t> </a:t>
            </a:r>
            <a:r>
              <a:rPr dirty="0"/>
              <a:t>ማለት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21080" y="1848613"/>
            <a:ext cx="10173971" cy="2475865"/>
            <a:chOff x="1021080" y="1848611"/>
            <a:chExt cx="10173970" cy="24758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80" y="1879091"/>
              <a:ext cx="572262" cy="745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440" y="1862327"/>
              <a:ext cx="1852422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9003" y="1862327"/>
              <a:ext cx="1226058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7203" y="1862327"/>
              <a:ext cx="1652777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3647" y="1862327"/>
              <a:ext cx="1794509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4871" y="1862327"/>
              <a:ext cx="1416557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43571" y="1862327"/>
              <a:ext cx="1123950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88223" y="1848611"/>
              <a:ext cx="634746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3672" y="1862327"/>
              <a:ext cx="1256537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20911" y="1848611"/>
              <a:ext cx="634746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76360" y="1862327"/>
              <a:ext cx="1399794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91344" y="1862327"/>
              <a:ext cx="1203198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34440" y="2374391"/>
              <a:ext cx="2260854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07436" y="2374391"/>
              <a:ext cx="1379982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96512" y="2374391"/>
              <a:ext cx="1154430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63083" y="2374391"/>
              <a:ext cx="912113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95900" y="2374391"/>
              <a:ext cx="657605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80" y="3029711"/>
              <a:ext cx="572262" cy="7459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34440" y="3012947"/>
              <a:ext cx="1096518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41576" y="3012947"/>
              <a:ext cx="1337310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92552" y="3012947"/>
              <a:ext cx="915162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16808" y="3012947"/>
              <a:ext cx="1497330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24756" y="3012947"/>
              <a:ext cx="1556765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93664" y="3012947"/>
              <a:ext cx="2000249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12151" y="3012947"/>
              <a:ext cx="906018" cy="7993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27263" y="3012947"/>
              <a:ext cx="875537" cy="7993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311896" y="3012947"/>
              <a:ext cx="1602486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526523" y="3012947"/>
              <a:ext cx="1280922" cy="7993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34440" y="3525011"/>
              <a:ext cx="912113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67256" y="3525011"/>
              <a:ext cx="657606" cy="799338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body" idx="1"/>
          </p:nvPr>
        </p:nvSpPr>
        <p:spPr>
          <a:xfrm>
            <a:off x="860677" y="1635658"/>
            <a:ext cx="10470643" cy="2434961"/>
          </a:xfrm>
          <a:prstGeom prst="rect">
            <a:avLst/>
          </a:prstGeom>
        </p:spPr>
        <p:txBody>
          <a:bodyPr vert="horz" wrap="square" lIns="0" tIns="236156" rIns="0" bIns="0" rtlCol="0">
            <a:spAutoFit/>
          </a:bodyPr>
          <a:lstStyle/>
          <a:p>
            <a:pPr marL="600710" marR="5080" indent="-228600">
              <a:lnSpc>
                <a:spcPct val="1201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•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5" dirty="0"/>
              <a:t>በፍሪሲዮንና</a:t>
            </a:r>
            <a:r>
              <a:rPr spc="-100" dirty="0"/>
              <a:t> </a:t>
            </a:r>
            <a:r>
              <a:rPr spc="-5" dirty="0"/>
              <a:t>በነዳጅ</a:t>
            </a:r>
            <a:r>
              <a:rPr spc="-110" dirty="0"/>
              <a:t> </a:t>
            </a:r>
            <a:r>
              <a:rPr spc="-5" dirty="0"/>
              <a:t>አመጣጥኖ</a:t>
            </a:r>
            <a:r>
              <a:rPr spc="-85" dirty="0"/>
              <a:t> </a:t>
            </a:r>
            <a:r>
              <a:rPr spc="-10" dirty="0"/>
              <a:t>ተሽከርካሪን</a:t>
            </a:r>
            <a:r>
              <a:rPr spc="-60" dirty="0"/>
              <a:t> </a:t>
            </a:r>
            <a:r>
              <a:rPr spc="-5" dirty="0"/>
              <a:t>ለተወሰነ</a:t>
            </a:r>
            <a:r>
              <a:rPr spc="-105" dirty="0"/>
              <a:t> </a:t>
            </a:r>
            <a:r>
              <a:rPr spc="-5" dirty="0"/>
              <a:t>ደቂቃ</a:t>
            </a:r>
            <a:r>
              <a:rPr spc="-5" dirty="0">
                <a:latin typeface="Rockwell"/>
                <a:cs typeface="Rockwell"/>
              </a:rPr>
              <a:t>/</a:t>
            </a:r>
            <a:r>
              <a:rPr spc="-5" dirty="0"/>
              <a:t>ሰከንድ</a:t>
            </a:r>
            <a:r>
              <a:rPr spc="-5" dirty="0">
                <a:latin typeface="Rockwell"/>
                <a:cs typeface="Rockwell"/>
              </a:rPr>
              <a:t>/</a:t>
            </a:r>
            <a:r>
              <a:rPr spc="-5" dirty="0"/>
              <a:t>ለማቆም</a:t>
            </a:r>
            <a:r>
              <a:rPr spc="-75" dirty="0"/>
              <a:t> </a:t>
            </a:r>
            <a:r>
              <a:rPr spc="-5" dirty="0"/>
              <a:t>ወይም </a:t>
            </a:r>
            <a:r>
              <a:rPr spc="-805" dirty="0"/>
              <a:t> </a:t>
            </a:r>
            <a:r>
              <a:rPr spc="-5" dirty="0"/>
              <a:t>እንዳይንሸራተት</a:t>
            </a:r>
            <a:r>
              <a:rPr spc="-100" dirty="0"/>
              <a:t> </a:t>
            </a:r>
            <a:r>
              <a:rPr spc="-5" dirty="0"/>
              <a:t>ማድረግ</a:t>
            </a:r>
            <a:r>
              <a:rPr spc="-120" dirty="0"/>
              <a:t> </a:t>
            </a:r>
            <a:r>
              <a:rPr spc="-5" dirty="0"/>
              <a:t>ማለት</a:t>
            </a:r>
            <a:r>
              <a:rPr spc="-105" dirty="0"/>
              <a:t> </a:t>
            </a:r>
            <a:r>
              <a:rPr spc="-10" dirty="0"/>
              <a:t>ነው።</a:t>
            </a:r>
          </a:p>
          <a:p>
            <a:pPr marL="600710" marR="393065" indent="-228600">
              <a:lnSpc>
                <a:spcPct val="120100"/>
              </a:lnSpc>
              <a:spcBef>
                <a:spcPts val="995"/>
              </a:spcBef>
            </a:pPr>
            <a:r>
              <a:rPr spc="-5" dirty="0">
                <a:latin typeface="Arial"/>
                <a:cs typeface="Arial"/>
              </a:rPr>
              <a:t>•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5" dirty="0"/>
              <a:t>ሀይል</a:t>
            </a:r>
            <a:r>
              <a:rPr spc="-114" dirty="0"/>
              <a:t> </a:t>
            </a:r>
            <a:r>
              <a:rPr spc="-5" dirty="0"/>
              <a:t>ከሞተር</a:t>
            </a:r>
            <a:r>
              <a:rPr spc="-95" dirty="0"/>
              <a:t> </a:t>
            </a:r>
            <a:r>
              <a:rPr dirty="0"/>
              <a:t>ወደ</a:t>
            </a:r>
            <a:r>
              <a:rPr spc="-125" dirty="0"/>
              <a:t> </a:t>
            </a:r>
            <a:r>
              <a:rPr spc="-5" dirty="0"/>
              <a:t>ፍሪሲዮን</a:t>
            </a:r>
            <a:r>
              <a:rPr spc="-114" dirty="0"/>
              <a:t> </a:t>
            </a:r>
            <a:r>
              <a:rPr spc="-5" dirty="0"/>
              <a:t>መተላለፍ</a:t>
            </a:r>
            <a:r>
              <a:rPr spc="-100" dirty="0"/>
              <a:t> </a:t>
            </a:r>
            <a:r>
              <a:rPr spc="-5" dirty="0"/>
              <a:t>የሚጀምርበት</a:t>
            </a:r>
            <a:r>
              <a:rPr spc="-55" dirty="0"/>
              <a:t> </a:t>
            </a:r>
            <a:r>
              <a:rPr spc="-5" dirty="0"/>
              <a:t>ቦታ</a:t>
            </a:r>
            <a:r>
              <a:rPr spc="-130" dirty="0"/>
              <a:t> </a:t>
            </a:r>
            <a:r>
              <a:rPr spc="-5" dirty="0"/>
              <a:t>ላይ</a:t>
            </a:r>
            <a:r>
              <a:rPr spc="-125" dirty="0"/>
              <a:t> </a:t>
            </a:r>
            <a:r>
              <a:rPr spc="-5" dirty="0"/>
              <a:t>የሚፈጠር</a:t>
            </a:r>
            <a:r>
              <a:rPr spc="-105" dirty="0"/>
              <a:t> </a:t>
            </a:r>
            <a:r>
              <a:rPr spc="-5" dirty="0"/>
              <a:t>ክስተት </a:t>
            </a:r>
            <a:r>
              <a:rPr spc="-805" dirty="0"/>
              <a:t> </a:t>
            </a:r>
            <a:r>
              <a:rPr spc="-10" dirty="0"/>
              <a:t>ነው።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0663" y="856490"/>
            <a:ext cx="3736340" cy="965835"/>
            <a:chOff x="740663" y="856488"/>
            <a:chExt cx="3736340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663" y="856488"/>
              <a:ext cx="1259586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196" y="856488"/>
              <a:ext cx="1433322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6415" y="856488"/>
              <a:ext cx="1910333" cy="96545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2531" y="949580"/>
            <a:ext cx="318262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የፊት</a:t>
            </a:r>
            <a:r>
              <a:rPr spc="125" dirty="0"/>
              <a:t> </a:t>
            </a:r>
            <a:r>
              <a:rPr dirty="0"/>
              <a:t>ባላንስ</a:t>
            </a:r>
            <a:r>
              <a:rPr spc="105" dirty="0"/>
              <a:t> </a:t>
            </a:r>
            <a:r>
              <a:rPr dirty="0"/>
              <a:t>ለመስራት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92481" y="2071118"/>
            <a:ext cx="9724391" cy="3228975"/>
            <a:chOff x="792480" y="2071116"/>
            <a:chExt cx="9724390" cy="32289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80" y="2087880"/>
              <a:ext cx="572262" cy="7459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840" y="2071116"/>
              <a:ext cx="1794510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7063" y="2071116"/>
              <a:ext cx="1082802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0484" y="2071116"/>
              <a:ext cx="1264158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6784" y="2071116"/>
              <a:ext cx="1436369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36820" y="2071116"/>
              <a:ext cx="1678685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27647" y="2071116"/>
              <a:ext cx="1218438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80" y="2726436"/>
              <a:ext cx="572262" cy="7459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5840" y="2709672"/>
              <a:ext cx="1497330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13788" y="2709672"/>
              <a:ext cx="1123950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46831" y="2709672"/>
              <a:ext cx="1492758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53256" y="2695956"/>
              <a:ext cx="671322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5280" y="2709672"/>
              <a:ext cx="681989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37888" y="2709672"/>
              <a:ext cx="1130046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80076" y="2709672"/>
              <a:ext cx="1465326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80" y="3366516"/>
              <a:ext cx="572262" cy="74599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5840" y="3349752"/>
              <a:ext cx="1497330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13788" y="3349752"/>
              <a:ext cx="1123950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46831" y="3349752"/>
              <a:ext cx="1149858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07308" y="3349752"/>
              <a:ext cx="1079753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94632" y="3349752"/>
              <a:ext cx="1383030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80" y="4005072"/>
              <a:ext cx="572262" cy="74599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5840" y="3988308"/>
              <a:ext cx="1180337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98319" y="3988308"/>
              <a:ext cx="1081278" cy="7993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78608" y="3988308"/>
              <a:ext cx="1564386" cy="7993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55136" y="3988308"/>
              <a:ext cx="1148334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15612" y="3988308"/>
              <a:ext cx="1654302" cy="7993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80532" y="3988308"/>
              <a:ext cx="1233678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26351" y="3988308"/>
              <a:ext cx="1044701" cy="7993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81671" y="3988308"/>
              <a:ext cx="1276350" cy="79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67115" y="3988308"/>
              <a:ext cx="1123950" cy="7993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00160" y="3988308"/>
              <a:ext cx="875538" cy="7993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384791" y="3988308"/>
              <a:ext cx="1131570" cy="7993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05840" y="4500372"/>
              <a:ext cx="1379982" cy="799337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992531" y="1941936"/>
            <a:ext cx="9286240" cy="309499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ተሽከርካሪን</a:t>
            </a:r>
            <a:r>
              <a:rPr sz="2800" spc="-6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ሙሉ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ለሙሉ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በፍሬንና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በፍሪሲዮን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ማቆም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ፍሪሲዮን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ፔዳል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በመርገጥ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Rockwell"/>
                <a:cs typeface="Rockwell"/>
              </a:rPr>
              <a:t>1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ኛ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ማርሽ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ማስገባት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ፍሪሲዮን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ፔዳል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ግማሽ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ድረስ</a:t>
            </a:r>
            <a:r>
              <a:rPr sz="2800" spc="-14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መልቀቅ</a:t>
            </a:r>
            <a:endParaRPr sz="2800">
              <a:latin typeface="Nyala"/>
              <a:cs typeface="Nyala"/>
            </a:endParaRPr>
          </a:p>
          <a:p>
            <a:pPr marL="241300" marR="5080" indent="-229235">
              <a:lnSpc>
                <a:spcPct val="120000"/>
              </a:lnSpc>
              <a:spcBef>
                <a:spcPts val="994"/>
              </a:spcBef>
              <a:tabLst>
                <a:tab pos="181419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የእግር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ፍሬን	በመልቀቅ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ሞተር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በማይጠፋ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መልኩ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ነዳጅ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መስጫ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ፔዳል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ድጋፍ </a:t>
            </a:r>
            <a:r>
              <a:rPr sz="2800" spc="-8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ማድረግ</a:t>
            </a:r>
            <a:endParaRPr sz="2800">
              <a:latin typeface="Nyala"/>
              <a:cs typeface="Nyala"/>
            </a:endParaRPr>
          </a:p>
        </p:txBody>
      </p:sp>
      <p:pic>
        <p:nvPicPr>
          <p:cNvPr id="43" name="object 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472171" y="160020"/>
            <a:ext cx="4381500" cy="355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2438" y="0"/>
            <a:ext cx="9116567" cy="6661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79393" y="856490"/>
            <a:ext cx="3670935" cy="965835"/>
            <a:chOff x="4279391" y="856488"/>
            <a:chExt cx="3670935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9391" y="856488"/>
              <a:ext cx="1197102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1391" y="856488"/>
              <a:ext cx="1433322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9611" y="856488"/>
              <a:ext cx="1910334" cy="96545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30979" y="949580"/>
            <a:ext cx="31165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የኃላ</a:t>
            </a:r>
            <a:r>
              <a:rPr spc="110" dirty="0"/>
              <a:t> </a:t>
            </a:r>
            <a:r>
              <a:rPr dirty="0"/>
              <a:t>ባላንስ</a:t>
            </a:r>
            <a:r>
              <a:rPr spc="114" dirty="0"/>
              <a:t> </a:t>
            </a:r>
            <a:r>
              <a:rPr dirty="0"/>
              <a:t>ለመስራት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295401" y="2148839"/>
            <a:ext cx="9724391" cy="3228975"/>
            <a:chOff x="1295400" y="2148839"/>
            <a:chExt cx="9724390" cy="32289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2165603"/>
              <a:ext cx="572262" cy="7459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8759" y="2148839"/>
              <a:ext cx="1794510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19983" y="2148839"/>
              <a:ext cx="1082802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3404" y="2148839"/>
              <a:ext cx="1264158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89704" y="2148839"/>
              <a:ext cx="1436370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39740" y="2148839"/>
              <a:ext cx="1678686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30567" y="2148839"/>
              <a:ext cx="1218437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2804159"/>
              <a:ext cx="572262" cy="7459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8759" y="2787395"/>
              <a:ext cx="1497330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16708" y="2787395"/>
              <a:ext cx="1123949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49751" y="2787395"/>
              <a:ext cx="1492758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56176" y="2787395"/>
              <a:ext cx="985265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52059" y="2787395"/>
              <a:ext cx="1130046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92723" y="2787395"/>
              <a:ext cx="1465326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3444239"/>
              <a:ext cx="572262" cy="7459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8759" y="3427475"/>
              <a:ext cx="1497330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16708" y="3427475"/>
              <a:ext cx="1123949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49751" y="3427475"/>
              <a:ext cx="1149858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10227" y="3427475"/>
              <a:ext cx="1079753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97552" y="3427475"/>
              <a:ext cx="1383029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4082795"/>
              <a:ext cx="572262" cy="74599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08759" y="4066032"/>
              <a:ext cx="1180338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01239" y="4066032"/>
              <a:ext cx="1081277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81527" y="4066032"/>
              <a:ext cx="1564386" cy="7993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58055" y="4066032"/>
              <a:ext cx="1148334" cy="7993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18532" y="4066032"/>
              <a:ext cx="1654302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83452" y="4066032"/>
              <a:ext cx="1233677" cy="7993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29271" y="4066032"/>
              <a:ext cx="1044701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84591" y="4066032"/>
              <a:ext cx="1276350" cy="7993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70035" y="4066032"/>
              <a:ext cx="1123950" cy="79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403080" y="4066032"/>
              <a:ext cx="875537" cy="7993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887711" y="4066032"/>
              <a:ext cx="1131570" cy="7993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08759" y="4578095"/>
              <a:ext cx="1379981" cy="799337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494536" y="2020976"/>
            <a:ext cx="9286240" cy="3093720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ተሽከርካሪን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ሙሉ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ለሙሉ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በፍሬንና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በፍሪሲዮን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ማቆም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ፍሪሲዮን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ፔዳል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በመርገጥ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የኃላ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ማርሽ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ማስገባት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ፍሪሲዮን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ፔዳል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ግማሽ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ድረስ</a:t>
            </a:r>
            <a:r>
              <a:rPr sz="2800" spc="-14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መልቀቅ</a:t>
            </a:r>
            <a:endParaRPr sz="2800">
              <a:latin typeface="Nyala"/>
              <a:cs typeface="Nyala"/>
            </a:endParaRPr>
          </a:p>
          <a:p>
            <a:pPr marL="241300" marR="5080" indent="-228600">
              <a:lnSpc>
                <a:spcPct val="120100"/>
              </a:lnSpc>
              <a:spcBef>
                <a:spcPts val="994"/>
              </a:spcBef>
              <a:tabLst>
                <a:tab pos="181419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የእግር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ፍሬን	በመልቀቅ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ሞተር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በማይጠፋ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መልኩ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ነዳጅ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መስጫ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ፑዳል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ድጋፍ </a:t>
            </a:r>
            <a:r>
              <a:rPr sz="2800" spc="-8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ማድረግ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5000" y="2286000"/>
            <a:ext cx="6781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 err="1" smtClean="0">
                <a:latin typeface="Berlin Sans FB Demi" pitchFamily="34" charset="0"/>
              </a:rPr>
              <a:t>የማሽከርከር</a:t>
            </a:r>
            <a:r>
              <a:rPr lang="en-US" sz="7200" dirty="0" smtClean="0">
                <a:latin typeface="Berlin Sans FB Demi" pitchFamily="34" charset="0"/>
              </a:rPr>
              <a:t> </a:t>
            </a:r>
            <a:r>
              <a:rPr sz="7200" spc="5" dirty="0" err="1" smtClean="0">
                <a:latin typeface="Berlin Sans FB Demi" pitchFamily="34" charset="0"/>
              </a:rPr>
              <a:t>ስልት</a:t>
            </a:r>
            <a:endParaRPr sz="72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26764" y="856490"/>
            <a:ext cx="4575811" cy="965835"/>
            <a:chOff x="3826764" y="856488"/>
            <a:chExt cx="4575810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6764" y="856488"/>
              <a:ext cx="1511046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2708" y="856488"/>
              <a:ext cx="1439417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8548" y="856488"/>
              <a:ext cx="2494026" cy="96545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78351" y="949580"/>
            <a:ext cx="4022091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ርቀትን</a:t>
            </a:r>
            <a:r>
              <a:rPr spc="95" dirty="0"/>
              <a:t> </a:t>
            </a:r>
            <a:r>
              <a:rPr dirty="0"/>
              <a:t>ጠብቆ</a:t>
            </a:r>
            <a:r>
              <a:rPr spc="120" dirty="0"/>
              <a:t> </a:t>
            </a:r>
            <a:r>
              <a:rPr dirty="0"/>
              <a:t>ስለማሽከርከር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77242" y="2074164"/>
            <a:ext cx="10193655" cy="3867150"/>
            <a:chOff x="777240" y="2074164"/>
            <a:chExt cx="10193655" cy="38671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240" y="2074164"/>
              <a:ext cx="1101090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8948" y="2074164"/>
              <a:ext cx="1578102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9191" y="2074164"/>
              <a:ext cx="1689354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3735" y="2074164"/>
              <a:ext cx="1233677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9555" y="2074164"/>
              <a:ext cx="1427226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68924" y="2074164"/>
              <a:ext cx="1536953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18019" y="2074164"/>
              <a:ext cx="1491233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22920" y="2074164"/>
              <a:ext cx="2052066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7240" y="2586228"/>
              <a:ext cx="2497074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87979" y="2586228"/>
              <a:ext cx="2023110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27804" y="2586228"/>
              <a:ext cx="985265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33772" y="2598420"/>
              <a:ext cx="675894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30368" y="2586228"/>
              <a:ext cx="1113282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58840" y="2586228"/>
              <a:ext cx="877062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46519" y="2586228"/>
              <a:ext cx="1573529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30668" y="2586228"/>
              <a:ext cx="1785366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36735" y="2586228"/>
              <a:ext cx="598157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55608" y="2572512"/>
              <a:ext cx="604266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2480" y="3241548"/>
              <a:ext cx="572262" cy="74599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5840" y="3224784"/>
              <a:ext cx="1992630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19172" y="3224784"/>
              <a:ext cx="598169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27960" y="3224784"/>
              <a:ext cx="1631441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73068" y="3224784"/>
              <a:ext cx="1567434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51119" y="3224784"/>
              <a:ext cx="2468118" cy="7993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39940" y="3211068"/>
              <a:ext cx="634746" cy="7993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95387" y="3224784"/>
              <a:ext cx="1888998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05087" y="3211068"/>
              <a:ext cx="634746" cy="79933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860535" y="3224784"/>
              <a:ext cx="1098042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2480" y="3881628"/>
              <a:ext cx="572262" cy="74599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5840" y="3864864"/>
              <a:ext cx="1724406" cy="79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43912" y="3864864"/>
              <a:ext cx="1116330" cy="7993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73907" y="3864864"/>
              <a:ext cx="1133094" cy="7993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19144" y="3864864"/>
              <a:ext cx="1206246" cy="7993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36007" y="3864864"/>
              <a:ext cx="700277" cy="79933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856987" y="3877056"/>
              <a:ext cx="732282" cy="7993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09972" y="3864864"/>
              <a:ext cx="1055370" cy="79933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77484" y="3864864"/>
              <a:ext cx="1876806" cy="79933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64907" y="3864864"/>
              <a:ext cx="1416557" cy="79933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202168" y="3877056"/>
              <a:ext cx="735329" cy="7993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458199" y="3864864"/>
              <a:ext cx="2512313" cy="79933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2480" y="4520184"/>
              <a:ext cx="572262" cy="74599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05840" y="4503420"/>
              <a:ext cx="1765554" cy="79933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388107" y="4503420"/>
              <a:ext cx="1375409" cy="79933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375660" y="4503420"/>
              <a:ext cx="657606" cy="79933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553968" y="4515612"/>
              <a:ext cx="701801" cy="7993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76472" y="4503420"/>
              <a:ext cx="745998" cy="79933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2480" y="5158740"/>
              <a:ext cx="572262" cy="74599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05840" y="5141976"/>
              <a:ext cx="1547622" cy="79933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64079" y="5141976"/>
              <a:ext cx="1279397" cy="79933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057144" y="5141976"/>
              <a:ext cx="1514094" cy="799338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992531" y="2073172"/>
            <a:ext cx="9740900" cy="364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00735">
              <a:lnSpc>
                <a:spcPct val="12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እጅግ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ተጠጋግቶ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ማሽከርከር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ለአደጋ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መፈጠር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አንደኛው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ምክንያት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ነው።ግጭቶች </a:t>
            </a:r>
            <a:r>
              <a:rPr sz="2800" spc="-8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ያበዛል፣በመሆኑም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አሽከርካሪዎች</a:t>
            </a:r>
            <a:r>
              <a:rPr sz="2800" spc="-7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በሚ</a:t>
            </a:r>
            <a:r>
              <a:rPr sz="2800" spc="-10" dirty="0">
                <a:solidFill>
                  <a:srgbClr val="FFFFFF"/>
                </a:solidFill>
                <a:latin typeface="Ebrima"/>
                <a:cs typeface="Ebrima"/>
              </a:rPr>
              <a:t>ጓ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ዙበት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ጊዜ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ማስተዋል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የሚገባቸው፡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-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ፍጥነታቸውን፡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የመንገዱን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አጠቃላይ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ሁኔታ፣የትራፊኩን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ተንቀሳቃሹን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ብዛት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የአከባቢው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የአየር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ሁኔታ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መጠን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Nyala"/>
                <a:cs typeface="Nyala"/>
              </a:rPr>
              <a:t>ይ</a:t>
            </a:r>
            <a:r>
              <a:rPr sz="2800" spc="-40" dirty="0">
                <a:solidFill>
                  <a:srgbClr val="FFFFFF"/>
                </a:solidFill>
                <a:latin typeface="Ebrima"/>
                <a:cs typeface="Ebrima"/>
              </a:rPr>
              <a:t>ኸ</a:t>
            </a:r>
            <a:r>
              <a:rPr sz="2800" spc="-40" dirty="0">
                <a:solidFill>
                  <a:srgbClr val="FFFFFF"/>
                </a:solidFill>
                <a:latin typeface="Nyala"/>
                <a:cs typeface="Nyala"/>
              </a:rPr>
              <a:t>ውም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ጉም፣ኃይለኛ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Nyala"/>
                <a:cs typeface="Nyala"/>
              </a:rPr>
              <a:t>ዝናብ፣አ</a:t>
            </a:r>
            <a:r>
              <a:rPr sz="2800" spc="-15" dirty="0">
                <a:solidFill>
                  <a:srgbClr val="FFFFFF"/>
                </a:solidFill>
                <a:latin typeface="Ebrima"/>
                <a:cs typeface="Ebrima"/>
              </a:rPr>
              <a:t>ቧ</a:t>
            </a:r>
            <a:r>
              <a:rPr sz="2800" spc="-15" dirty="0">
                <a:solidFill>
                  <a:srgbClr val="FFFFFF"/>
                </a:solidFill>
                <a:latin typeface="Nyala"/>
                <a:cs typeface="Nyala"/>
              </a:rPr>
              <a:t>ራ፣ጨለማ፣ጭጋግ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የተሽከርካሪ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የቴክኒክ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Nyala"/>
                <a:cs typeface="Nyala"/>
              </a:rPr>
              <a:t>አ</a:t>
            </a:r>
            <a:r>
              <a:rPr sz="2800" spc="-55" dirty="0">
                <a:solidFill>
                  <a:srgbClr val="FFFFFF"/>
                </a:solidFill>
                <a:latin typeface="Ebrima"/>
                <a:cs typeface="Ebrima"/>
              </a:rPr>
              <a:t>ቋ</a:t>
            </a:r>
            <a:r>
              <a:rPr sz="2800" spc="-55" dirty="0">
                <a:solidFill>
                  <a:srgbClr val="FFFFFF"/>
                </a:solidFill>
                <a:latin typeface="Nyala"/>
                <a:cs typeface="Nyala"/>
              </a:rPr>
              <a:t>ም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የራሳቸው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ንቃትና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ቅልጥፍና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992529" y="948081"/>
            <a:ext cx="10087611" cy="311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9745">
              <a:lnSpc>
                <a:spcPct val="12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ስለዚህ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አንድ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አሽከርካሪ</a:t>
            </a:r>
            <a:r>
              <a:rPr sz="2800" spc="-7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በሚያሽከረክርበት</a:t>
            </a:r>
            <a:r>
              <a:rPr sz="2800" spc="-8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ጊዜ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ሁሉ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ከኃላ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ከሚከተሉ</a:t>
            </a:r>
            <a:r>
              <a:rPr sz="2800" spc="-7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ተሽከርካሪዎችና </a:t>
            </a:r>
            <a:r>
              <a:rPr sz="2800" spc="-8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በእርሱ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መካከል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በቂ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ርቀት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መኖር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Nyala"/>
                <a:cs typeface="Nyala"/>
              </a:rPr>
              <a:t>ይገባዋል።ምክንያቱም</a:t>
            </a:r>
            <a:r>
              <a:rPr sz="2800" spc="-70" dirty="0">
                <a:solidFill>
                  <a:schemeClr val="bg1"/>
                </a:solidFill>
                <a:latin typeface="Nyala"/>
                <a:cs typeface="Nyala"/>
              </a:rPr>
              <a:t> </a:t>
            </a:r>
            <a:r>
              <a:rPr sz="2800" dirty="0">
                <a:solidFill>
                  <a:schemeClr val="bg1"/>
                </a:solidFill>
                <a:latin typeface="Nyala"/>
                <a:cs typeface="Nyala"/>
              </a:rPr>
              <a:t>ከፊት</a:t>
            </a:r>
            <a:r>
              <a:rPr sz="2800" spc="-110" dirty="0">
                <a:solidFill>
                  <a:schemeClr val="bg1"/>
                </a:solidFill>
                <a:latin typeface="Nyala"/>
                <a:cs typeface="Nyala"/>
              </a:rPr>
              <a:t> </a:t>
            </a:r>
            <a:r>
              <a:rPr sz="2800" dirty="0">
                <a:solidFill>
                  <a:schemeClr val="bg1"/>
                </a:solidFill>
                <a:latin typeface="Nyala"/>
                <a:cs typeface="Nyala"/>
              </a:rPr>
              <a:t>ለፊቱ</a:t>
            </a:r>
            <a:r>
              <a:rPr sz="2800" spc="-120" dirty="0">
                <a:solidFill>
                  <a:schemeClr val="bg1"/>
                </a:solidFill>
                <a:latin typeface="Nyala"/>
                <a:cs typeface="Nyala"/>
              </a:rPr>
              <a:t> </a:t>
            </a:r>
            <a:r>
              <a:rPr sz="2800" spc="-210" dirty="0">
                <a:solidFill>
                  <a:schemeClr val="bg1"/>
                </a:solidFill>
                <a:latin typeface="Nyala"/>
                <a:cs typeface="Nyala"/>
              </a:rPr>
              <a:t>የ</a:t>
            </a:r>
            <a:r>
              <a:rPr sz="2800" spc="-210" dirty="0">
                <a:solidFill>
                  <a:schemeClr val="bg1"/>
                </a:solidFill>
                <a:latin typeface="Nyala" pitchFamily="2" charset="0"/>
                <a:cs typeface="Nyala"/>
              </a:rPr>
              <a:t>ሚ</a:t>
            </a:r>
            <a:r>
              <a:rPr sz="2800" spc="-210" dirty="0">
                <a:solidFill>
                  <a:schemeClr val="bg1"/>
                </a:solidFill>
                <a:latin typeface="Nyala" pitchFamily="2" charset="0"/>
                <a:cs typeface="Ebrima"/>
              </a:rPr>
              <a:t>ጓዘው</a:t>
            </a:r>
            <a:endParaRPr sz="2800" dirty="0">
              <a:solidFill>
                <a:schemeClr val="bg1"/>
              </a:solidFill>
              <a:latin typeface="Nyala" pitchFamily="2" charset="0"/>
              <a:cs typeface="Ebrima"/>
            </a:endParaRPr>
          </a:p>
          <a:p>
            <a:pPr marL="12700" marR="5080">
              <a:lnSpc>
                <a:spcPct val="120000"/>
              </a:lnSpc>
              <a:tabLst>
                <a:tab pos="943610" algn="l"/>
                <a:tab pos="1083945" algn="l"/>
                <a:tab pos="1116330" algn="l"/>
                <a:tab pos="1434465" algn="l"/>
                <a:tab pos="1974214" algn="l"/>
                <a:tab pos="2327910" algn="l"/>
                <a:tab pos="2548890" algn="l"/>
                <a:tab pos="2693670" algn="l"/>
                <a:tab pos="3173730" algn="l"/>
                <a:tab pos="3286760" algn="l"/>
                <a:tab pos="3653790" algn="l"/>
                <a:tab pos="3733165" algn="l"/>
                <a:tab pos="3961765" algn="l"/>
                <a:tab pos="4244975" algn="l"/>
                <a:tab pos="4560570" algn="l"/>
                <a:tab pos="4706620" algn="l"/>
                <a:tab pos="5025390" algn="l"/>
                <a:tab pos="5081905" algn="l"/>
                <a:tab pos="5262880" algn="l"/>
                <a:tab pos="5647690" algn="l"/>
                <a:tab pos="6194425" algn="l"/>
                <a:tab pos="6427470" algn="l"/>
                <a:tab pos="6697345" algn="l"/>
                <a:tab pos="6859270" algn="l"/>
                <a:tab pos="7378700" algn="l"/>
                <a:tab pos="7634605" algn="l"/>
                <a:tab pos="8084820" algn="l"/>
                <a:tab pos="8209915" algn="l"/>
                <a:tab pos="8321040" algn="l"/>
                <a:tab pos="8854440" algn="l"/>
                <a:tab pos="9043035" algn="l"/>
                <a:tab pos="9431655" algn="l"/>
              </a:tabLst>
            </a:pPr>
            <a:r>
              <a:rPr sz="2800" spc="-85" dirty="0">
                <a:solidFill>
                  <a:schemeClr val="bg1"/>
                </a:solidFill>
                <a:latin typeface="Nyala" pitchFamily="2" charset="0"/>
                <a:cs typeface="Ebrima"/>
              </a:rPr>
              <a:t>አ</a:t>
            </a:r>
            <a:r>
              <a:rPr sz="2800" spc="-245" dirty="0">
                <a:solidFill>
                  <a:schemeClr val="bg1"/>
                </a:solidFill>
                <a:latin typeface="Nyala" pitchFamily="2" charset="0"/>
                <a:cs typeface="Ebrima"/>
              </a:rPr>
              <a:t>ሽ</a:t>
            </a:r>
            <a:r>
              <a:rPr sz="2800" spc="-380" dirty="0">
                <a:solidFill>
                  <a:schemeClr val="bg1"/>
                </a:solidFill>
                <a:latin typeface="Nyala" pitchFamily="2" charset="0"/>
                <a:cs typeface="Ebrima"/>
              </a:rPr>
              <a:t>ከ</a:t>
            </a:r>
            <a:r>
              <a:rPr sz="2800" spc="-295" dirty="0">
                <a:solidFill>
                  <a:schemeClr val="bg1"/>
                </a:solidFill>
                <a:latin typeface="Nyala" pitchFamily="2" charset="0"/>
                <a:cs typeface="Ebrima"/>
              </a:rPr>
              <a:t>ር</a:t>
            </a:r>
            <a:r>
              <a:rPr sz="2800" spc="-300" dirty="0">
                <a:solidFill>
                  <a:schemeClr val="bg1"/>
                </a:solidFill>
                <a:latin typeface="Nyala" pitchFamily="2" charset="0"/>
                <a:cs typeface="Ebrima"/>
              </a:rPr>
              <a:t>ካ</a:t>
            </a:r>
            <a:r>
              <a:rPr sz="2800" spc="-295" dirty="0">
                <a:solidFill>
                  <a:schemeClr val="bg1"/>
                </a:solidFill>
                <a:latin typeface="Nyala" pitchFamily="2" charset="0"/>
                <a:cs typeface="Ebrima"/>
              </a:rPr>
              <a:t>ሪ</a:t>
            </a:r>
            <a:r>
              <a:rPr sz="2800" dirty="0">
                <a:solidFill>
                  <a:schemeClr val="bg1"/>
                </a:solidFill>
                <a:latin typeface="Nyala" pitchFamily="2" charset="0"/>
                <a:cs typeface="Ebrima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254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በድንገ</a:t>
            </a:r>
            <a:r>
              <a:rPr sz="2800" spc="-30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ት</a:t>
            </a:r>
            <a:r>
              <a:rPr sz="2800" dirty="0">
                <a:solidFill>
                  <a:schemeClr val="bg1"/>
                </a:solidFill>
                <a:latin typeface="Nyala" pitchFamily="2" charset="0"/>
                <a:cs typeface="Ebrima"/>
              </a:rPr>
              <a:t>	</a:t>
            </a:r>
            <a:r>
              <a:rPr sz="2800" spc="-52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ወ</a:t>
            </a:r>
            <a:r>
              <a:rPr sz="2800" spc="-49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ይም</a:t>
            </a:r>
            <a:r>
              <a:rPr lang="en-US" sz="280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 </a:t>
            </a:r>
            <a:r>
              <a:rPr sz="2800" spc="-43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በ</a:t>
            </a:r>
            <a:r>
              <a:rPr sz="2800" spc="-8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አ</a:t>
            </a:r>
            <a:r>
              <a:rPr sz="2800" spc="-9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ጋ</a:t>
            </a:r>
            <a:r>
              <a:rPr sz="2800" spc="-56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ጣ</a:t>
            </a:r>
            <a:r>
              <a:rPr sz="2800" spc="-58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ሚ</a:t>
            </a:r>
            <a:r>
              <a:rPr sz="2800" dirty="0">
                <a:solidFill>
                  <a:schemeClr val="bg1"/>
                </a:solidFill>
                <a:latin typeface="Nyala" pitchFamily="2" charset="0"/>
                <a:cs typeface="Ebrima"/>
              </a:rPr>
              <a:t>	</a:t>
            </a:r>
            <a:r>
              <a:rPr sz="2800" spc="-8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አ</a:t>
            </a:r>
            <a:r>
              <a:rPr sz="2800" spc="-26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ቅ</a:t>
            </a:r>
            <a:r>
              <a:rPr sz="2800" spc="-56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ጣ</a:t>
            </a:r>
            <a:r>
              <a:rPr sz="2800" spc="-68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ጫ</a:t>
            </a:r>
            <a:r>
              <a:rPr sz="2800" spc="-409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ውን</a:t>
            </a:r>
            <a:r>
              <a:rPr lang="en-US" sz="280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27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ሊ</a:t>
            </a:r>
            <a:r>
              <a:rPr sz="2800" spc="-204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ለ</a:t>
            </a:r>
            <a:r>
              <a:rPr sz="2800" spc="-459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ው</a:t>
            </a:r>
            <a:r>
              <a:rPr sz="2800" spc="-74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ጥ</a:t>
            </a:r>
            <a:r>
              <a:rPr lang="en-US" sz="2800" dirty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52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ወ</a:t>
            </a:r>
            <a:r>
              <a:rPr sz="2800" spc="-49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ይም</a:t>
            </a:r>
            <a:r>
              <a:rPr sz="2800" dirty="0">
                <a:solidFill>
                  <a:schemeClr val="bg1"/>
                </a:solidFill>
                <a:latin typeface="Nyala" pitchFamily="2" charset="0"/>
                <a:cs typeface="Ebrima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254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ሊ</a:t>
            </a:r>
            <a:r>
              <a:rPr sz="2800" spc="-18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ያ</a:t>
            </a:r>
            <a:r>
              <a:rPr sz="2800" spc="-26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ቆ</a:t>
            </a:r>
            <a:r>
              <a:rPr sz="2800" spc="-31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ም</a:t>
            </a:r>
            <a:r>
              <a:rPr sz="2800" spc="-31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 </a:t>
            </a:r>
            <a:r>
              <a:rPr sz="2800" spc="-250" dirty="0" err="1">
                <a:solidFill>
                  <a:schemeClr val="bg1"/>
                </a:solidFill>
                <a:latin typeface="Nyala" pitchFamily="2" charset="0"/>
                <a:cs typeface="Ebrima"/>
              </a:rPr>
              <a:t>ስለሚችል</a:t>
            </a:r>
            <a:r>
              <a:rPr sz="2800" spc="-25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።</a:t>
            </a:r>
            <a:r>
              <a:rPr lang="en-US" sz="2800" spc="-25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25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በእያንዳንዱ</a:t>
            </a:r>
            <a:r>
              <a:rPr lang="en-US" sz="2800" spc="-250" dirty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14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10ኪ.ሜ.</a:t>
            </a:r>
            <a:r>
              <a:rPr lang="en-US" sz="2800" spc="-14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 </a:t>
            </a:r>
            <a:r>
              <a:rPr sz="2800" spc="-41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የመኪና</a:t>
            </a:r>
            <a:r>
              <a:rPr lang="en-US" sz="2800" spc="-415" dirty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lang="en-US" sz="2800" spc="-415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35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ፍጥነት</a:t>
            </a:r>
            <a:r>
              <a:rPr sz="2800" spc="-355" dirty="0">
                <a:solidFill>
                  <a:schemeClr val="bg1"/>
                </a:solidFill>
                <a:latin typeface="Nyala" pitchFamily="2" charset="0"/>
                <a:cs typeface="Ebrima"/>
              </a:rPr>
              <a:t>	</a:t>
            </a:r>
            <a:r>
              <a:rPr sz="2800" spc="-525" dirty="0">
                <a:solidFill>
                  <a:schemeClr val="bg1"/>
                </a:solidFill>
                <a:latin typeface="Nyala" pitchFamily="2" charset="0"/>
                <a:cs typeface="Ebrima"/>
              </a:rPr>
              <a:t>ውስጥ	</a:t>
            </a:r>
            <a:r>
              <a:rPr lang="en-US" sz="2800" spc="-525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 </a:t>
            </a:r>
            <a:r>
              <a:rPr sz="2800" spc="-35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ከምትከተለው</a:t>
            </a:r>
            <a:r>
              <a:rPr sz="2800" spc="-35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345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430" dirty="0">
                <a:solidFill>
                  <a:schemeClr val="bg1"/>
                </a:solidFill>
                <a:latin typeface="Nyala" pitchFamily="2" charset="0"/>
                <a:cs typeface="Ebrima"/>
              </a:rPr>
              <a:t>መኪና	</a:t>
            </a:r>
            <a:r>
              <a:rPr sz="2800" spc="-31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ቢያንስ</a:t>
            </a:r>
            <a:r>
              <a:rPr lang="en-US" sz="2800" spc="-31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 </a:t>
            </a:r>
            <a:r>
              <a:rPr sz="2800" spc="-10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6</a:t>
            </a:r>
            <a:r>
              <a:rPr sz="2800" spc="-100" dirty="0">
                <a:solidFill>
                  <a:schemeClr val="bg1"/>
                </a:solidFill>
                <a:latin typeface="Nyala" pitchFamily="2" charset="0"/>
                <a:cs typeface="Ebrima"/>
              </a:rPr>
              <a:t>	</a:t>
            </a:r>
            <a:r>
              <a:rPr sz="2800" spc="-370" dirty="0">
                <a:solidFill>
                  <a:schemeClr val="bg1"/>
                </a:solidFill>
                <a:latin typeface="Nyala" pitchFamily="2" charset="0"/>
                <a:cs typeface="Ebrima"/>
              </a:rPr>
              <a:t>ሜትር	</a:t>
            </a:r>
            <a:r>
              <a:rPr sz="2800" spc="-50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ወይም</a:t>
            </a:r>
            <a:r>
              <a:rPr sz="2800" spc="-500" dirty="0">
                <a:solidFill>
                  <a:schemeClr val="bg1"/>
                </a:solidFill>
                <a:latin typeface="Nyala" pitchFamily="2" charset="0"/>
                <a:cs typeface="Ebrima"/>
              </a:rPr>
              <a:t>	</a:t>
            </a:r>
            <a:r>
              <a:rPr sz="2800" spc="-24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የአንድ</a:t>
            </a:r>
            <a:r>
              <a:rPr lang="en-US" sz="2800" spc="-240" dirty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43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መኪና</a:t>
            </a:r>
            <a:r>
              <a:rPr lang="en-US" sz="2800" spc="-430" dirty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lang="en-US" sz="2800" spc="-43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 </a:t>
            </a:r>
            <a:r>
              <a:rPr sz="2800" spc="-33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ርዝመት</a:t>
            </a:r>
            <a:r>
              <a:rPr lang="en-US" sz="2800" spc="-335" dirty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lang="en-US" sz="2800" spc="-335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17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ያህል</a:t>
            </a:r>
            <a:r>
              <a:rPr lang="en-US" sz="2800" spc="-170" dirty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lang="en-US" sz="2800" spc="-17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34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ወደ</a:t>
            </a:r>
            <a:r>
              <a:rPr sz="2800" spc="-345" dirty="0">
                <a:solidFill>
                  <a:schemeClr val="bg1"/>
                </a:solidFill>
                <a:latin typeface="Nyala" pitchFamily="2" charset="0"/>
                <a:cs typeface="Ebrima"/>
              </a:rPr>
              <a:t>	</a:t>
            </a:r>
            <a:r>
              <a:rPr sz="2800" spc="-305" dirty="0">
                <a:solidFill>
                  <a:schemeClr val="bg1"/>
                </a:solidFill>
                <a:latin typeface="Nyala" pitchFamily="2" charset="0"/>
                <a:cs typeface="Ebrima"/>
              </a:rPr>
              <a:t>ኃላ	</a:t>
            </a:r>
            <a:r>
              <a:rPr sz="2800" spc="-240" dirty="0">
                <a:solidFill>
                  <a:schemeClr val="bg1"/>
                </a:solidFill>
                <a:latin typeface="Nyala" pitchFamily="2" charset="0"/>
                <a:cs typeface="Ebrima"/>
              </a:rPr>
              <a:t>ራቅ </a:t>
            </a:r>
            <a:r>
              <a:rPr sz="2800" spc="-235" dirty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405" dirty="0">
                <a:solidFill>
                  <a:schemeClr val="bg1"/>
                </a:solidFill>
                <a:latin typeface="Nyala" pitchFamily="2" charset="0"/>
                <a:cs typeface="Ebrima"/>
              </a:rPr>
              <a:t>በማለት	</a:t>
            </a:r>
            <a:r>
              <a:rPr lang="en-US" sz="2800" spc="-405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32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ማሽከርከር</a:t>
            </a:r>
            <a:r>
              <a:rPr sz="2800" spc="-32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።</a:t>
            </a:r>
            <a:r>
              <a:rPr lang="en-US" sz="2800" spc="-32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32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የመንገዱ</a:t>
            </a:r>
            <a:r>
              <a:rPr sz="2800" spc="-320" dirty="0">
                <a:solidFill>
                  <a:schemeClr val="bg1"/>
                </a:solidFill>
                <a:latin typeface="Nyala" pitchFamily="2" charset="0"/>
                <a:cs typeface="Ebrima"/>
              </a:rPr>
              <a:t>	</a:t>
            </a:r>
            <a:r>
              <a:rPr sz="2800" spc="-40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ር</a:t>
            </a:r>
            <a:r>
              <a:rPr lang="en-US" sz="2800" spc="-40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 </a:t>
            </a:r>
            <a:r>
              <a:rPr sz="2800" spc="-40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ዝ</a:t>
            </a:r>
            <a:r>
              <a:rPr lang="en-US" sz="2800" spc="-400" dirty="0" smtClean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40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ማኔ</a:t>
            </a:r>
            <a:r>
              <a:rPr sz="2800" spc="-400" dirty="0">
                <a:solidFill>
                  <a:schemeClr val="bg1"/>
                </a:solidFill>
                <a:latin typeface="Nyala" pitchFamily="2" charset="0"/>
                <a:cs typeface="Ebrima"/>
              </a:rPr>
              <a:t>	</a:t>
            </a:r>
            <a:r>
              <a:rPr sz="2800" spc="-420" dirty="0">
                <a:solidFill>
                  <a:schemeClr val="bg1"/>
                </a:solidFill>
                <a:latin typeface="Nyala" pitchFamily="2" charset="0"/>
                <a:cs typeface="Ebrima"/>
              </a:rPr>
              <a:t>የሚለካው	</a:t>
            </a:r>
            <a:r>
              <a:rPr sz="2800" spc="-450" dirty="0">
                <a:solidFill>
                  <a:schemeClr val="bg1"/>
                </a:solidFill>
                <a:latin typeface="Nyala" pitchFamily="2" charset="0"/>
                <a:cs typeface="Ebrima"/>
              </a:rPr>
              <a:t>በሚጠቀመው		</a:t>
            </a:r>
            <a:r>
              <a:rPr sz="2800" spc="-505" dirty="0" err="1">
                <a:solidFill>
                  <a:schemeClr val="bg1"/>
                </a:solidFill>
                <a:latin typeface="Nyala" pitchFamily="2" charset="0"/>
                <a:cs typeface="Ebrima"/>
              </a:rPr>
              <a:t>ወይም</a:t>
            </a:r>
            <a:r>
              <a:rPr sz="2800" spc="-505" dirty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335" dirty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380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በያዘው</a:t>
            </a:r>
            <a:r>
              <a:rPr lang="en-US" sz="2800" spc="-380" dirty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27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ተሽከርካሪ</a:t>
            </a:r>
            <a:r>
              <a:rPr sz="2800" spc="-275" dirty="0">
                <a:solidFill>
                  <a:schemeClr val="bg1"/>
                </a:solidFill>
                <a:latin typeface="Nyala" pitchFamily="2" charset="0"/>
                <a:cs typeface="Ebrima"/>
              </a:rPr>
              <a:t>	</a:t>
            </a:r>
            <a:r>
              <a:rPr sz="2800" spc="-335" dirty="0">
                <a:solidFill>
                  <a:schemeClr val="bg1"/>
                </a:solidFill>
                <a:latin typeface="Nyala" pitchFamily="2" charset="0"/>
                <a:cs typeface="Ebrima"/>
              </a:rPr>
              <a:t>ርዝመት	</a:t>
            </a:r>
            <a:r>
              <a:rPr sz="2800" spc="-445" dirty="0" err="1" smtClean="0">
                <a:solidFill>
                  <a:schemeClr val="bg1"/>
                </a:solidFill>
                <a:latin typeface="Nyala" pitchFamily="2" charset="0"/>
                <a:cs typeface="Ebrima"/>
              </a:rPr>
              <a:t>መጠን</a:t>
            </a:r>
            <a:r>
              <a:rPr sz="2800" spc="-445" dirty="0">
                <a:solidFill>
                  <a:schemeClr val="bg1"/>
                </a:solidFill>
                <a:latin typeface="Nyala" pitchFamily="2" charset="0"/>
                <a:cs typeface="Ebrima"/>
              </a:rPr>
              <a:t>		</a:t>
            </a:r>
            <a:r>
              <a:rPr sz="2800" spc="-430" dirty="0">
                <a:solidFill>
                  <a:schemeClr val="bg1"/>
                </a:solidFill>
                <a:latin typeface="Nyala" pitchFamily="2" charset="0"/>
                <a:cs typeface="Ebrima"/>
              </a:rPr>
              <a:t>መሆን</a:t>
            </a:r>
            <a:r>
              <a:rPr sz="2800" spc="-204" dirty="0">
                <a:solidFill>
                  <a:schemeClr val="bg1"/>
                </a:solidFill>
                <a:latin typeface="Nyala" pitchFamily="2" charset="0"/>
                <a:cs typeface="Ebrima"/>
              </a:rPr>
              <a:t> </a:t>
            </a:r>
            <a:r>
              <a:rPr sz="2800" spc="-195" dirty="0">
                <a:solidFill>
                  <a:schemeClr val="bg1"/>
                </a:solidFill>
                <a:latin typeface="Nyala" pitchFamily="2" charset="0"/>
                <a:cs typeface="Ebrima"/>
              </a:rPr>
              <a:t>አለበት።</a:t>
            </a:r>
            <a:endParaRPr sz="2800" dirty="0">
              <a:solidFill>
                <a:schemeClr val="bg1"/>
              </a:solidFill>
              <a:latin typeface="Nyala" pitchFamily="2" charset="0"/>
              <a:cs typeface="Ebr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3177"/>
          <a:ext cx="12185650" cy="6853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0825"/>
                <a:gridCol w="4064000"/>
                <a:gridCol w="4060825"/>
              </a:tblGrid>
              <a:tr h="45402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spc="5" dirty="0">
                          <a:solidFill>
                            <a:srgbClr val="FFFFFF"/>
                          </a:solidFill>
                          <a:latin typeface="Nyala"/>
                          <a:cs typeface="Nyala"/>
                        </a:rPr>
                        <a:t>ፍጥነት</a:t>
                      </a:r>
                      <a:endParaRPr sz="2400">
                        <a:latin typeface="Nyala"/>
                        <a:cs typeface="Nyala"/>
                      </a:endParaRPr>
                    </a:p>
                  </a:txBody>
                  <a:tcPr marL="0" marR="0" marT="2413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Nyala"/>
                          <a:cs typeface="Nyala"/>
                        </a:rPr>
                        <a:t>ርዝመት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Nyala"/>
                          <a:cs typeface="Nyala"/>
                        </a:rPr>
                        <a:t>መኪና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EC54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5" dirty="0">
                          <a:latin typeface="Rockwell"/>
                          <a:cs typeface="Rockwell"/>
                        </a:rPr>
                        <a:t>40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-</a:t>
                      </a:r>
                      <a:r>
                        <a:rPr sz="2400" spc="-5" dirty="0">
                          <a:latin typeface="Rockwell"/>
                          <a:cs typeface="Rockwell"/>
                        </a:rPr>
                        <a:t>5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0</a:t>
                      </a:r>
                      <a:r>
                        <a:rPr sz="2400" spc="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ኪ</a:t>
                      </a:r>
                      <a:r>
                        <a:rPr sz="2400" spc="-5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5" dirty="0">
                          <a:latin typeface="Nyala"/>
                          <a:cs typeface="Nyala"/>
                        </a:rPr>
                        <a:t>ሜ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18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በሰ</a:t>
                      </a:r>
                      <a:r>
                        <a:rPr sz="2400" spc="-10" dirty="0">
                          <a:latin typeface="Nyala"/>
                          <a:cs typeface="Nyala"/>
                        </a:rPr>
                        <a:t>ዓ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ት</a:t>
                      </a:r>
                      <a:endParaRPr sz="2400">
                        <a:latin typeface="Nyala"/>
                        <a:cs typeface="Nyala"/>
                      </a:endParaRPr>
                    </a:p>
                  </a:txBody>
                  <a:tcPr marL="0" marR="0" marT="273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20</a:t>
                      </a:r>
                      <a:r>
                        <a:rPr sz="2000" spc="-4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ሜትር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3</a:t>
                      </a:r>
                      <a:r>
                        <a:rPr sz="2000" spc="-4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መኪና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5" dirty="0">
                          <a:latin typeface="Rockwell"/>
                          <a:cs typeface="Rockwell"/>
                        </a:rPr>
                        <a:t>50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-</a:t>
                      </a:r>
                      <a:r>
                        <a:rPr sz="2400" spc="-5" dirty="0">
                          <a:latin typeface="Rockwell"/>
                          <a:cs typeface="Rockwell"/>
                        </a:rPr>
                        <a:t>6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0</a:t>
                      </a:r>
                      <a:r>
                        <a:rPr sz="2400" spc="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ኪ</a:t>
                      </a:r>
                      <a:r>
                        <a:rPr sz="2400" spc="-5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5" dirty="0">
                          <a:latin typeface="Nyala"/>
                          <a:cs typeface="Nyala"/>
                        </a:rPr>
                        <a:t>ሜ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18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በሰ</a:t>
                      </a:r>
                      <a:r>
                        <a:rPr sz="2400" spc="-10" dirty="0">
                          <a:latin typeface="Nyala"/>
                          <a:cs typeface="Nyala"/>
                        </a:rPr>
                        <a:t>ዓ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ት</a:t>
                      </a:r>
                      <a:endParaRPr sz="2400">
                        <a:latin typeface="Nyala"/>
                        <a:cs typeface="Nyala"/>
                      </a:endParaRPr>
                    </a:p>
                  </a:txBody>
                  <a:tcPr marL="0" marR="0" marT="273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25</a:t>
                      </a:r>
                      <a:r>
                        <a:rPr sz="2000" spc="-4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ሜትር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4</a:t>
                      </a:r>
                      <a:r>
                        <a:rPr sz="2000" spc="-4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መኪና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9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5" dirty="0">
                          <a:latin typeface="Rockwell"/>
                          <a:cs typeface="Rockwell"/>
                        </a:rPr>
                        <a:t>70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-</a:t>
                      </a:r>
                      <a:r>
                        <a:rPr sz="2400" spc="-5" dirty="0">
                          <a:latin typeface="Rockwell"/>
                          <a:cs typeface="Rockwell"/>
                        </a:rPr>
                        <a:t>8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0</a:t>
                      </a:r>
                      <a:r>
                        <a:rPr sz="2400" spc="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ኪ</a:t>
                      </a:r>
                      <a:r>
                        <a:rPr sz="2400" spc="-5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5" dirty="0">
                          <a:latin typeface="Nyala"/>
                          <a:cs typeface="Nyala"/>
                        </a:rPr>
                        <a:t>ሜ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18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በሰ</a:t>
                      </a:r>
                      <a:r>
                        <a:rPr sz="2400" spc="-10" dirty="0">
                          <a:latin typeface="Nyala"/>
                          <a:cs typeface="Nyala"/>
                        </a:rPr>
                        <a:t>ዓ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ት</a:t>
                      </a:r>
                      <a:endParaRPr sz="2400">
                        <a:latin typeface="Nyala"/>
                        <a:cs typeface="Nyala"/>
                      </a:endParaRPr>
                    </a:p>
                  </a:txBody>
                  <a:tcPr marL="0" marR="0" marT="279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30</a:t>
                      </a:r>
                      <a:r>
                        <a:rPr sz="2000" spc="-4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ሜትር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5</a:t>
                      </a:r>
                      <a:r>
                        <a:rPr sz="2000" spc="-4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መኪና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10" dirty="0">
                          <a:latin typeface="Rockwell"/>
                          <a:cs typeface="Rockwell"/>
                        </a:rPr>
                        <a:t>90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-</a:t>
                      </a:r>
                      <a:r>
                        <a:rPr sz="2400" spc="-10" dirty="0">
                          <a:latin typeface="Rockwell"/>
                          <a:cs typeface="Rockwell"/>
                        </a:rPr>
                        <a:t>10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0</a:t>
                      </a:r>
                      <a:r>
                        <a:rPr sz="2400" spc="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ኪ</a:t>
                      </a:r>
                      <a:r>
                        <a:rPr sz="2400" spc="-10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5" dirty="0">
                          <a:latin typeface="Nyala"/>
                          <a:cs typeface="Nyala"/>
                        </a:rPr>
                        <a:t>ሜ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19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በሰ</a:t>
                      </a:r>
                      <a:r>
                        <a:rPr sz="2400" spc="-15" dirty="0">
                          <a:latin typeface="Nyala"/>
                          <a:cs typeface="Nyala"/>
                        </a:rPr>
                        <a:t>ዓ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ት</a:t>
                      </a:r>
                      <a:endParaRPr sz="2400">
                        <a:latin typeface="Nyala"/>
                        <a:cs typeface="Nyala"/>
                      </a:endParaRPr>
                    </a:p>
                  </a:txBody>
                  <a:tcPr marL="0" marR="0" marT="279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36</a:t>
                      </a:r>
                      <a:r>
                        <a:rPr sz="2000" spc="-4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ሜትር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6</a:t>
                      </a:r>
                      <a:r>
                        <a:rPr sz="2000" spc="-4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መኪና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9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5" dirty="0">
                          <a:latin typeface="Rockwell"/>
                          <a:cs typeface="Rockwell"/>
                        </a:rPr>
                        <a:t>100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-</a:t>
                      </a:r>
                      <a:r>
                        <a:rPr sz="2400" spc="-5" dirty="0">
                          <a:latin typeface="Rockwell"/>
                          <a:cs typeface="Rockwell"/>
                        </a:rPr>
                        <a:t>11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0</a:t>
                      </a:r>
                      <a:r>
                        <a:rPr sz="2400" spc="2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spc="-5" dirty="0">
                          <a:latin typeface="Nyala"/>
                          <a:cs typeface="Nyala"/>
                        </a:rPr>
                        <a:t>ኪ</a:t>
                      </a:r>
                      <a:r>
                        <a:rPr sz="2400" spc="-5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ሜ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20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በሰ</a:t>
                      </a:r>
                      <a:r>
                        <a:rPr sz="2400" spc="-10" dirty="0">
                          <a:latin typeface="Nyala"/>
                          <a:cs typeface="Nyala"/>
                        </a:rPr>
                        <a:t>ዓ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ት</a:t>
                      </a:r>
                      <a:endParaRPr sz="2400">
                        <a:latin typeface="Nyala"/>
                        <a:cs typeface="Nyala"/>
                      </a:endParaRPr>
                    </a:p>
                  </a:txBody>
                  <a:tcPr marL="0" marR="0" marT="279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43</a:t>
                      </a:r>
                      <a:r>
                        <a:rPr sz="2000" spc="-4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ሜትር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7</a:t>
                      </a:r>
                      <a:r>
                        <a:rPr sz="2000" spc="-4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መኪና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10" dirty="0">
                          <a:latin typeface="Rockwell"/>
                          <a:cs typeface="Rockwell"/>
                        </a:rPr>
                        <a:t>110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-</a:t>
                      </a:r>
                      <a:r>
                        <a:rPr sz="2400" spc="-10" dirty="0">
                          <a:latin typeface="Rockwell"/>
                          <a:cs typeface="Rockwell"/>
                        </a:rPr>
                        <a:t>12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0</a:t>
                      </a:r>
                      <a:r>
                        <a:rPr sz="2400" spc="2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spc="-5" dirty="0">
                          <a:latin typeface="Nyala"/>
                          <a:cs typeface="Nyala"/>
                        </a:rPr>
                        <a:t>ኪ</a:t>
                      </a:r>
                      <a:r>
                        <a:rPr sz="2400" spc="-10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5" dirty="0">
                          <a:latin typeface="Nyala"/>
                          <a:cs typeface="Nyala"/>
                        </a:rPr>
                        <a:t>ሜ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20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በሰ</a:t>
                      </a:r>
                      <a:r>
                        <a:rPr sz="2400" spc="-15" dirty="0">
                          <a:latin typeface="Nyala"/>
                          <a:cs typeface="Nyala"/>
                        </a:rPr>
                        <a:t>ዓ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ት</a:t>
                      </a:r>
                      <a:endParaRPr sz="2400">
                        <a:latin typeface="Nyala"/>
                        <a:cs typeface="Nyala"/>
                      </a:endParaRPr>
                    </a:p>
                  </a:txBody>
                  <a:tcPr marL="0" marR="0" marT="279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48</a:t>
                      </a:r>
                      <a:r>
                        <a:rPr sz="2000" spc="-4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ሜትር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8</a:t>
                      </a:r>
                      <a:r>
                        <a:rPr sz="2000" spc="-4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መኪና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9"/>
                    </a:solidFill>
                  </a:tcPr>
                </a:tc>
              </a:tr>
              <a:tr h="118808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10" dirty="0">
                          <a:latin typeface="Rockwell"/>
                          <a:cs typeface="Rockwell"/>
                        </a:rPr>
                        <a:t>130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-</a:t>
                      </a:r>
                      <a:r>
                        <a:rPr sz="2400" spc="-10" dirty="0">
                          <a:latin typeface="Rockwell"/>
                          <a:cs typeface="Rockwell"/>
                        </a:rPr>
                        <a:t>14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0</a:t>
                      </a:r>
                      <a:r>
                        <a:rPr sz="2400" spc="2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spc="-5" dirty="0">
                          <a:latin typeface="Nyala"/>
                          <a:cs typeface="Nyala"/>
                        </a:rPr>
                        <a:t>ኪ</a:t>
                      </a:r>
                      <a:r>
                        <a:rPr sz="2400" spc="-10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5" dirty="0">
                          <a:latin typeface="Nyala"/>
                          <a:cs typeface="Nyala"/>
                        </a:rPr>
                        <a:t>ሜ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20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በሰ</a:t>
                      </a:r>
                      <a:r>
                        <a:rPr sz="2400" spc="-15" dirty="0">
                          <a:latin typeface="Nyala"/>
                          <a:cs typeface="Nyala"/>
                        </a:rPr>
                        <a:t>ዓ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ት</a:t>
                      </a:r>
                      <a:endParaRPr sz="2400">
                        <a:latin typeface="Nyala"/>
                        <a:cs typeface="Nyala"/>
                      </a:endParaRPr>
                    </a:p>
                  </a:txBody>
                  <a:tcPr marL="0" marR="0" marT="285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55</a:t>
                      </a:r>
                      <a:r>
                        <a:rPr sz="2000" spc="-4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ሜትር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9</a:t>
                      </a:r>
                      <a:r>
                        <a:rPr sz="2000" spc="-4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መኪና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AC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88265">
                        <a:lnSpc>
                          <a:spcPts val="2590"/>
                        </a:lnSpc>
                        <a:spcBef>
                          <a:spcPts val="225"/>
                        </a:spcBef>
                      </a:pPr>
                      <a:r>
                        <a:rPr sz="2400" spc="-10" dirty="0">
                          <a:latin typeface="Rockwell"/>
                          <a:cs typeface="Rockwell"/>
                        </a:rPr>
                        <a:t>150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-</a:t>
                      </a:r>
                      <a:r>
                        <a:rPr sz="2400" spc="-10" dirty="0">
                          <a:latin typeface="Rockwell"/>
                          <a:cs typeface="Rockwell"/>
                        </a:rPr>
                        <a:t>16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0</a:t>
                      </a:r>
                      <a:r>
                        <a:rPr sz="2400" spc="2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spc="-5" dirty="0">
                          <a:latin typeface="Nyala"/>
                          <a:cs typeface="Nyala"/>
                        </a:rPr>
                        <a:t>ኪ</a:t>
                      </a:r>
                      <a:r>
                        <a:rPr sz="2400" spc="-10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5" dirty="0">
                          <a:latin typeface="Nyala"/>
                          <a:cs typeface="Nyala"/>
                        </a:rPr>
                        <a:t>ሜ</a:t>
                      </a:r>
                      <a:r>
                        <a:rPr sz="2400" dirty="0">
                          <a:latin typeface="Rockwell"/>
                          <a:cs typeface="Rockwell"/>
                        </a:rPr>
                        <a:t>.</a:t>
                      </a:r>
                      <a:r>
                        <a:rPr sz="2400" spc="-200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በሰ</a:t>
                      </a:r>
                      <a:r>
                        <a:rPr sz="2400" spc="-15" dirty="0">
                          <a:latin typeface="Nyala"/>
                          <a:cs typeface="Nyala"/>
                        </a:rPr>
                        <a:t>ዓ</a:t>
                      </a:r>
                      <a:r>
                        <a:rPr sz="2400" dirty="0">
                          <a:latin typeface="Nyala"/>
                          <a:cs typeface="Nyala"/>
                        </a:rPr>
                        <a:t>ት</a:t>
                      </a:r>
                      <a:endParaRPr sz="2400">
                        <a:latin typeface="Nyala"/>
                        <a:cs typeface="Nyala"/>
                      </a:endParaRPr>
                    </a:p>
                  </a:txBody>
                  <a:tcPr marL="0" marR="0" marT="285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F5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58</a:t>
                      </a:r>
                      <a:r>
                        <a:rPr sz="2000" spc="-4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ሜትር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F5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Rockwell"/>
                          <a:cs typeface="Rockwell"/>
                        </a:rPr>
                        <a:t>10</a:t>
                      </a:r>
                      <a:r>
                        <a:rPr sz="2000" spc="-45" dirty="0">
                          <a:latin typeface="Rockwell"/>
                          <a:cs typeface="Rockwell"/>
                        </a:rPr>
                        <a:t> </a:t>
                      </a:r>
                      <a:r>
                        <a:rPr sz="2000" dirty="0">
                          <a:latin typeface="Nyala"/>
                          <a:cs typeface="Nyala"/>
                        </a:rPr>
                        <a:t>መኪና</a:t>
                      </a:r>
                      <a:endParaRPr sz="2000">
                        <a:latin typeface="Nyala"/>
                        <a:cs typeface="Nyal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F5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45965" y="856490"/>
            <a:ext cx="2139315" cy="965835"/>
            <a:chOff x="5045964" y="856488"/>
            <a:chExt cx="2139315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5964" y="856488"/>
              <a:ext cx="1524762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7148" y="856488"/>
              <a:ext cx="1047750" cy="9654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97551" y="949580"/>
            <a:ext cx="158750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ሰከንድ</a:t>
            </a:r>
            <a:r>
              <a:rPr spc="70" dirty="0"/>
              <a:t> </a:t>
            </a:r>
            <a:r>
              <a:rPr dirty="0"/>
              <a:t>ህግ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77240" y="2074166"/>
            <a:ext cx="8701405" cy="2078355"/>
            <a:chOff x="777240" y="2074164"/>
            <a:chExt cx="8701405" cy="20783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240" y="2074164"/>
              <a:ext cx="1389125" cy="7993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8507" y="2074164"/>
              <a:ext cx="2061210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6432" y="2074164"/>
              <a:ext cx="1661922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2019" y="2074164"/>
              <a:ext cx="2231898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4536" y="2074164"/>
              <a:ext cx="1725929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11083" y="2074164"/>
              <a:ext cx="864870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88096" y="2074164"/>
              <a:ext cx="912113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20911" y="2074164"/>
              <a:ext cx="657605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7240" y="2699004"/>
              <a:ext cx="671322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9264" y="2699004"/>
              <a:ext cx="582930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2896" y="2712720"/>
              <a:ext cx="617981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11580" y="2699004"/>
              <a:ext cx="761238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93520" y="2712720"/>
              <a:ext cx="1256538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60676" y="2712720"/>
              <a:ext cx="864869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7240" y="3339084"/>
              <a:ext cx="671322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9264" y="3339084"/>
              <a:ext cx="642366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2331" y="3352800"/>
              <a:ext cx="617982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71016" y="3339084"/>
              <a:ext cx="761237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52956" y="3352800"/>
              <a:ext cx="832866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96440" y="3352800"/>
              <a:ext cx="1066038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74619" y="3352800"/>
              <a:ext cx="1056894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40607" y="3352800"/>
              <a:ext cx="1256538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7763" y="3352800"/>
              <a:ext cx="864869" cy="79933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992529" y="1946787"/>
            <a:ext cx="8248651" cy="1955022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ከሌሎች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ተሽከርካሪዎች</a:t>
            </a:r>
            <a:r>
              <a:rPr sz="2800" spc="-7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ርቀታችንን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እንድናስተካክል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የሚያስችል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ህግ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ነው።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1.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3</a:t>
            </a:r>
            <a:r>
              <a:rPr sz="2800" spc="-2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ሰከንድ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ህግ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800" spc="-10" dirty="0">
                <a:solidFill>
                  <a:srgbClr val="FFFFFF"/>
                </a:solidFill>
                <a:latin typeface="Rockwell"/>
                <a:cs typeface="Rockwell"/>
              </a:rPr>
              <a:t>2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sz="2800" spc="-2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የ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4</a:t>
            </a:r>
            <a:r>
              <a:rPr sz="28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እና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ከዚያ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በላይ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ሰከንድ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ህግ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2484" y="167641"/>
            <a:ext cx="3727451" cy="965835"/>
            <a:chOff x="3872484" y="167639"/>
            <a:chExt cx="3727450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2484" y="167639"/>
              <a:ext cx="1980438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7820" y="167639"/>
              <a:ext cx="2181605" cy="9654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24706" y="261062"/>
            <a:ext cx="317309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ተሽከርካሪ</a:t>
            </a:r>
            <a:r>
              <a:rPr spc="85" dirty="0"/>
              <a:t> </a:t>
            </a:r>
            <a:r>
              <a:rPr dirty="0"/>
              <a:t>ስለመቅደም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28473" y="787908"/>
            <a:ext cx="11036300" cy="6043930"/>
            <a:chOff x="728472" y="787908"/>
            <a:chExt cx="11036300" cy="60439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72" y="804672"/>
              <a:ext cx="572262" cy="745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1831" y="787908"/>
              <a:ext cx="1325118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9091" y="787908"/>
              <a:ext cx="840486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0196" y="787908"/>
              <a:ext cx="1128521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0860" y="787908"/>
              <a:ext cx="1457706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0707" y="787908"/>
              <a:ext cx="927353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7156" y="787908"/>
              <a:ext cx="1463802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53100" y="787908"/>
              <a:ext cx="1098042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1760" y="787908"/>
              <a:ext cx="1378458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52360" y="787908"/>
              <a:ext cx="1421129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87155" y="787908"/>
              <a:ext cx="1309877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07652" y="787908"/>
              <a:ext cx="875538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80676" y="787908"/>
              <a:ext cx="1088898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1831" y="1299972"/>
              <a:ext cx="1506474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0447" y="1299972"/>
              <a:ext cx="1457705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0295" y="1299972"/>
              <a:ext cx="1309878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52316" y="1299972"/>
              <a:ext cx="1668017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34000" y="1299972"/>
              <a:ext cx="1794509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45224" y="1299972"/>
              <a:ext cx="1264157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20000" y="1299972"/>
              <a:ext cx="1645157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77300" y="1299972"/>
              <a:ext cx="1405890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03891" y="1299972"/>
              <a:ext cx="657605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72" y="1955291"/>
              <a:ext cx="572262" cy="74599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1831" y="1938527"/>
              <a:ext cx="1088897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41347" y="1938527"/>
              <a:ext cx="1126998" cy="7993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80488" y="1938527"/>
              <a:ext cx="832865" cy="7993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12364" y="1938527"/>
              <a:ext cx="1163574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86555" y="1938527"/>
              <a:ext cx="1386077" cy="7993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81727" y="1938527"/>
              <a:ext cx="1658874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55792" y="1938527"/>
              <a:ext cx="1209293" cy="7993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75704" y="1938527"/>
              <a:ext cx="982218" cy="79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70064" y="1938527"/>
              <a:ext cx="1626870" cy="7993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12124" y="1938527"/>
              <a:ext cx="1712214" cy="7993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938003" y="1938527"/>
              <a:ext cx="1111757" cy="7993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72" y="2595372"/>
              <a:ext cx="572262" cy="74599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41831" y="2578608"/>
              <a:ext cx="1719833" cy="7993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278380" y="2578608"/>
              <a:ext cx="1117854" cy="79933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03804" y="2578608"/>
              <a:ext cx="1402842" cy="79933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18787" y="2578608"/>
              <a:ext cx="915162" cy="79933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544568" y="2578608"/>
              <a:ext cx="907541" cy="7993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061204" y="2578608"/>
              <a:ext cx="985265" cy="79933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58612" y="2578608"/>
              <a:ext cx="1335786" cy="7993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08063" y="2578608"/>
              <a:ext cx="1088898" cy="79933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09103" y="2578608"/>
              <a:ext cx="1081277" cy="79933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002524" y="2578608"/>
              <a:ext cx="1500377" cy="79933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118091" y="2578608"/>
              <a:ext cx="1157477" cy="7993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886188" y="2578608"/>
              <a:ext cx="1878329" cy="79933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1831" y="3090672"/>
              <a:ext cx="1088897" cy="79933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42872" y="3090672"/>
              <a:ext cx="1407414" cy="79933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63951" y="3090672"/>
              <a:ext cx="1626870" cy="79933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907536" y="3090672"/>
              <a:ext cx="1369314" cy="79933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887468" y="3090672"/>
              <a:ext cx="1771649" cy="79933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269736" y="3090672"/>
              <a:ext cx="1885950" cy="79933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67828" y="3090672"/>
              <a:ext cx="1495805" cy="79933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84336" y="3090672"/>
              <a:ext cx="657605" cy="79933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72" y="3745991"/>
              <a:ext cx="572262" cy="74599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41831" y="3729228"/>
              <a:ext cx="1044702" cy="79933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98675" y="3729228"/>
              <a:ext cx="1050798" cy="79933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261616" y="3729228"/>
              <a:ext cx="1076706" cy="79933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950464" y="3729228"/>
              <a:ext cx="1884426" cy="79933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443983" y="3729228"/>
              <a:ext cx="1046226" cy="79933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100827" y="3729228"/>
              <a:ext cx="1149858" cy="79933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61304" y="3729228"/>
              <a:ext cx="1285494" cy="79933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72" y="4384548"/>
              <a:ext cx="572262" cy="74599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1831" y="4367784"/>
              <a:ext cx="1088897" cy="79933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42872" y="4367784"/>
              <a:ext cx="1140714" cy="79933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95727" y="4367784"/>
              <a:ext cx="1626870" cy="79933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39311" y="4367784"/>
              <a:ext cx="1238250" cy="79933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8180" y="4367784"/>
              <a:ext cx="1457705" cy="79933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558027" y="4367784"/>
              <a:ext cx="1223009" cy="79933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391656" y="4367784"/>
              <a:ext cx="1052322" cy="79933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054595" y="4367784"/>
              <a:ext cx="1998726" cy="79933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666988" y="4367784"/>
              <a:ext cx="1544574" cy="79933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825228" y="4367784"/>
              <a:ext cx="1203198" cy="79933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41831" y="4879848"/>
              <a:ext cx="1632966" cy="79933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188463" y="4879848"/>
              <a:ext cx="2085593" cy="79933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886200" y="4879848"/>
              <a:ext cx="1369314" cy="79933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867656" y="4879848"/>
              <a:ext cx="1285494" cy="79933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73851" y="4879848"/>
              <a:ext cx="657605" cy="79933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72" y="5536692"/>
              <a:ext cx="572262" cy="74599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41831" y="5519928"/>
              <a:ext cx="2103882" cy="79933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662427" y="5519928"/>
              <a:ext cx="1005077" cy="79933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278123" y="5519928"/>
              <a:ext cx="1264158" cy="79933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154424" y="5519928"/>
              <a:ext cx="1817370" cy="79933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586983" y="5519928"/>
              <a:ext cx="1805177" cy="79933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002780" y="5519928"/>
              <a:ext cx="1012698" cy="79933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626095" y="5519928"/>
              <a:ext cx="1149857" cy="79933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386572" y="5519928"/>
              <a:ext cx="1294637" cy="79933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293352" y="5519928"/>
              <a:ext cx="915161" cy="79933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819131" y="5519928"/>
              <a:ext cx="1390650" cy="799338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41831" y="6031985"/>
              <a:ext cx="1415033" cy="799338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927305" y="785775"/>
            <a:ext cx="10598785" cy="58318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99770" indent="-228600">
              <a:lnSpc>
                <a:spcPct val="120100"/>
              </a:lnSpc>
              <a:spcBef>
                <a:spcPts val="100"/>
              </a:spcBef>
              <a:tabLst>
                <a:tab pos="928116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መንገዱ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ባ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ለ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ሁለት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አቅ</a:t>
            </a:r>
            <a:r>
              <a:rPr sz="2800" spc="-20" dirty="0">
                <a:solidFill>
                  <a:srgbClr val="FFFFFF"/>
                </a:solidFill>
                <a:latin typeface="Nyala"/>
                <a:cs typeface="Nyala"/>
              </a:rPr>
              <a:t>ጣ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ጫ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Nyala"/>
                <a:cs typeface="Nyala"/>
              </a:rPr>
              <a:t>ሆ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ኖ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የመንገዱ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ስፋት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አነስተኛ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በሆነ</a:t>
            </a:r>
            <a:r>
              <a:rPr sz="2800" spc="-15" dirty="0">
                <a:solidFill>
                  <a:srgbClr val="FFFFFF"/>
                </a:solidFill>
                <a:latin typeface="Nyala"/>
                <a:cs typeface="Nyala"/>
              </a:rPr>
              <a:t>በ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ት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መንገድ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ከፊት  በተቃራኒ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አቅጣጫ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መንገድ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የሚመጣን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ተሽከርካሪን</a:t>
            </a:r>
            <a:r>
              <a:rPr sz="2800" spc="-6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ፍጥነት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ማገናዘብና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መገመት።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  <a:tabLst>
                <a:tab pos="221170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በግራ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በኩል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እና	መሀል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ስፖኪዮ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አማካኝነት</a:t>
            </a:r>
            <a:r>
              <a:rPr sz="2800" spc="-8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ከኃላና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ከጎን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አለመኖሩን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ማየት</a:t>
            </a:r>
            <a:endParaRPr sz="2800">
              <a:latin typeface="Nyala"/>
              <a:cs typeface="Nyala"/>
            </a:endParaRPr>
          </a:p>
          <a:p>
            <a:pPr marL="241300" marR="5080" indent="-228600">
              <a:lnSpc>
                <a:spcPct val="120000"/>
              </a:lnSpc>
              <a:spcBef>
                <a:spcPts val="101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ከነበርንበት</a:t>
            </a:r>
            <a:r>
              <a:rPr sz="2800" spc="-7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ረድፍ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በመጠኑ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ወደ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ግራ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ወጣ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በማለት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ከፊት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ለፊት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የሚመጣ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መኖር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ያለመኖሩንና </a:t>
            </a:r>
            <a:r>
              <a:rPr sz="2800" spc="-8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ከፊት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ያለውም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</a:t>
            </a:r>
            <a:r>
              <a:rPr sz="2800" spc="-7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ሌላውን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ሊቀድመው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አለመፈለጉን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ማረጋገጥ።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በበቂ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ጊዜና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ርቀት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አስፈላጊውን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የግራ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ፍሬቻ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ማሳየት</a:t>
            </a:r>
            <a:endParaRPr sz="2800">
              <a:latin typeface="Nyala"/>
              <a:cs typeface="Nyala"/>
            </a:endParaRPr>
          </a:p>
          <a:p>
            <a:pPr marL="241300" marR="741045" indent="-228600">
              <a:lnSpc>
                <a:spcPct val="120000"/>
              </a:lnSpc>
              <a:spcBef>
                <a:spcPts val="10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ከፊት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ያለው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</a:t>
            </a:r>
            <a:r>
              <a:rPr sz="2800" spc="-6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ድንገት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አቅጣጫ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ለውጦ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አደጋ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እንዳያስከትል</a:t>
            </a:r>
            <a:r>
              <a:rPr sz="2800" spc="-8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በጥሩምባ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ወይም </a:t>
            </a:r>
            <a:r>
              <a:rPr sz="2800" spc="-8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በመብራት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የማስጠንቀቂያ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ምልክት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ማሳየት።</a:t>
            </a:r>
            <a:endParaRPr sz="2800">
              <a:latin typeface="Nyala"/>
              <a:cs typeface="Nyala"/>
            </a:endParaRPr>
          </a:p>
          <a:p>
            <a:pPr marL="241300" marR="558800" indent="-228600">
              <a:lnSpc>
                <a:spcPct val="120000"/>
              </a:lnSpc>
              <a:spcBef>
                <a:spcPts val="101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ተሽከርካሪውን</a:t>
            </a:r>
            <a:r>
              <a:rPr sz="2800" spc="-6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መሉ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ለሙሉ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መቅደምዎን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ሲያረጋግጡ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የቀኝ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ፍሬቻ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አብረቶ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ወደ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ነበሩበት </a:t>
            </a:r>
            <a:r>
              <a:rPr sz="2800" spc="-8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መመለስ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83893" y="106681"/>
            <a:ext cx="7549515" cy="965835"/>
            <a:chOff x="2183892" y="106679"/>
            <a:chExt cx="7549515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3892" y="106679"/>
              <a:ext cx="1718309" cy="9654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8624" y="106679"/>
              <a:ext cx="1108710" cy="9654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3756" y="106679"/>
              <a:ext cx="2337054" cy="9654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4183" y="106679"/>
              <a:ext cx="1629917" cy="9654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106679"/>
              <a:ext cx="2494026" cy="96545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35480" y="199137"/>
            <a:ext cx="699579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ቅድሚያ</a:t>
            </a:r>
            <a:r>
              <a:rPr spc="135" dirty="0"/>
              <a:t> </a:t>
            </a:r>
            <a:r>
              <a:rPr dirty="0"/>
              <a:t>ወደ</a:t>
            </a:r>
            <a:r>
              <a:rPr spc="130" dirty="0"/>
              <a:t> </a:t>
            </a:r>
            <a:r>
              <a:rPr dirty="0"/>
              <a:t>ሚሰጥባቸው</a:t>
            </a:r>
            <a:r>
              <a:rPr spc="125" dirty="0"/>
              <a:t> </a:t>
            </a:r>
            <a:r>
              <a:rPr spc="5" dirty="0"/>
              <a:t>ቦታዎች</a:t>
            </a:r>
            <a:r>
              <a:rPr spc="130" dirty="0"/>
              <a:t> </a:t>
            </a:r>
            <a:r>
              <a:rPr dirty="0"/>
              <a:t>ስለማሽከርከር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19101" y="719327"/>
            <a:ext cx="11511915" cy="5838190"/>
            <a:chOff x="419100" y="719327"/>
            <a:chExt cx="11511915" cy="583819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100" y="733043"/>
              <a:ext cx="493001" cy="6408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984" y="719327"/>
              <a:ext cx="1462278" cy="6865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1744" y="719327"/>
              <a:ext cx="1518666" cy="6865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42844" y="719327"/>
              <a:ext cx="1367790" cy="6865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73067" y="719327"/>
              <a:ext cx="1078230" cy="6865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13732" y="719327"/>
              <a:ext cx="1312926" cy="6865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2140" y="719327"/>
              <a:ext cx="1123950" cy="6865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0047" y="719327"/>
              <a:ext cx="1047750" cy="6865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93280" y="719327"/>
              <a:ext cx="762762" cy="6865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20000" y="719327"/>
              <a:ext cx="1475994" cy="6865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59952" y="719327"/>
              <a:ext cx="1123950" cy="68656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49383" y="719327"/>
              <a:ext cx="1026414" cy="6865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39756" y="719327"/>
              <a:ext cx="837438" cy="68656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3984" y="1158240"/>
              <a:ext cx="1399793" cy="6865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96211" y="1158240"/>
              <a:ext cx="1215389" cy="68656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75560" y="1158240"/>
              <a:ext cx="1230630" cy="68656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70148" y="1158240"/>
              <a:ext cx="1062989" cy="68656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20896" y="1158240"/>
              <a:ext cx="564641" cy="6865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100" y="1737360"/>
              <a:ext cx="493001" cy="64084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3984" y="1723644"/>
              <a:ext cx="907541" cy="6865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03959" y="1723644"/>
              <a:ext cx="744473" cy="6865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12391" y="1723644"/>
              <a:ext cx="1253490" cy="68656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28316" y="1723644"/>
              <a:ext cx="968502" cy="68656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60776" y="1723644"/>
              <a:ext cx="1034034" cy="68656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58767" y="1723644"/>
              <a:ext cx="1131569" cy="68656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54296" y="1723644"/>
              <a:ext cx="1168146" cy="68656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86400" y="1723644"/>
              <a:ext cx="1773174" cy="68656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22007" y="1723644"/>
              <a:ext cx="1070609" cy="68656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56576" y="1723644"/>
              <a:ext cx="762762" cy="68656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84819" y="1723644"/>
              <a:ext cx="1475994" cy="6865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23247" y="1723644"/>
              <a:ext cx="1123950" cy="68656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12680" y="1723644"/>
              <a:ext cx="1061466" cy="68656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38104" y="1723644"/>
              <a:ext cx="1192529" cy="68656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3984" y="2162555"/>
              <a:ext cx="1649729" cy="68656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7672" y="2162555"/>
              <a:ext cx="1367789" cy="68656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79420" y="2162555"/>
              <a:ext cx="915161" cy="68656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55492" y="2162555"/>
              <a:ext cx="968501" cy="68656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186428" y="2162555"/>
              <a:ext cx="1273302" cy="68656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23688" y="2162555"/>
              <a:ext cx="1399793" cy="68656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85915" y="2162555"/>
              <a:ext cx="1215389" cy="68656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65264" y="2162555"/>
              <a:ext cx="1230629" cy="68656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59852" y="2162555"/>
              <a:ext cx="1062990" cy="68656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100" y="2743200"/>
              <a:ext cx="493001" cy="64084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3984" y="2729483"/>
              <a:ext cx="1070610" cy="68656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8552" y="2729483"/>
              <a:ext cx="1312925" cy="68656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46960" y="2729483"/>
              <a:ext cx="1123950" cy="68656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36392" y="2729483"/>
              <a:ext cx="752094" cy="686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552444" y="2729483"/>
              <a:ext cx="1250441" cy="68656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66844" y="2729483"/>
              <a:ext cx="781050" cy="68656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911852" y="2729483"/>
              <a:ext cx="906018" cy="68656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83352" y="2729483"/>
              <a:ext cx="1192529" cy="68656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41364" y="2729483"/>
              <a:ext cx="785621" cy="68656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790944" y="2729483"/>
              <a:ext cx="788670" cy="68656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45095" y="2729483"/>
              <a:ext cx="1236726" cy="68656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44256" y="2729483"/>
              <a:ext cx="1399794" cy="68656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06483" y="2729483"/>
              <a:ext cx="1367790" cy="68656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236707" y="2729483"/>
              <a:ext cx="1328166" cy="68656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3984" y="3168395"/>
              <a:ext cx="931926" cy="68656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31391" y="3168395"/>
              <a:ext cx="1111758" cy="68656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07108" y="3168395"/>
              <a:ext cx="752094" cy="68656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423160" y="3168395"/>
              <a:ext cx="953262" cy="68656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38855" y="3168395"/>
              <a:ext cx="1773173" cy="68656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74464" y="3168395"/>
              <a:ext cx="1215389" cy="68656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53811" y="3168395"/>
              <a:ext cx="1230630" cy="68656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48400" y="3168395"/>
              <a:ext cx="1062990" cy="68656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99147" y="3168395"/>
              <a:ext cx="564642" cy="68656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100" y="3747516"/>
              <a:ext cx="493001" cy="64084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33984" y="3733800"/>
              <a:ext cx="887730" cy="68656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84148" y="3733800"/>
              <a:ext cx="1488186" cy="68656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337816" y="3733800"/>
              <a:ext cx="752094" cy="68656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53867" y="3733800"/>
              <a:ext cx="713994" cy="68656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1820" y="3733800"/>
              <a:ext cx="1462278" cy="68656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58055" y="3733800"/>
              <a:ext cx="1367789" cy="68656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88279" y="3733800"/>
              <a:ext cx="1215390" cy="68656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67628" y="3733800"/>
              <a:ext cx="1230629" cy="68656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063740" y="3733800"/>
              <a:ext cx="1593342" cy="68656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321040" y="3733800"/>
              <a:ext cx="727709" cy="68656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711183" y="3733800"/>
              <a:ext cx="1078229" cy="68656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454895" y="3733800"/>
              <a:ext cx="1361694" cy="68656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480547" y="3733800"/>
              <a:ext cx="819150" cy="68656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4" y="4172712"/>
              <a:ext cx="1367790" cy="68656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64208" y="4172712"/>
              <a:ext cx="1354074" cy="68656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683764" y="4172712"/>
              <a:ext cx="1483614" cy="68656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29811" y="4172712"/>
              <a:ext cx="974598" cy="68656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9891" y="4172712"/>
              <a:ext cx="1215389" cy="68656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349240" y="4172712"/>
              <a:ext cx="986789" cy="68656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23788" y="4172712"/>
              <a:ext cx="564641" cy="68656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100" y="4751831"/>
              <a:ext cx="493001" cy="64084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33984" y="4738116"/>
              <a:ext cx="933450" cy="68656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229868" y="4738116"/>
              <a:ext cx="800862" cy="68656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694688" y="4738116"/>
              <a:ext cx="1207770" cy="686562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42616" y="4738116"/>
              <a:ext cx="1034033" cy="68656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339083" y="4738116"/>
              <a:ext cx="1203198" cy="68656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7764" y="4738116"/>
              <a:ext cx="1123950" cy="68656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997196" y="4738116"/>
              <a:ext cx="785622" cy="68656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445252" y="4738116"/>
              <a:ext cx="738377" cy="68656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47588" y="4738116"/>
              <a:ext cx="1123950" cy="686562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637020" y="4738116"/>
              <a:ext cx="892301" cy="686562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191756" y="4738116"/>
              <a:ext cx="811529" cy="686562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67243" y="4738116"/>
              <a:ext cx="1215390" cy="68656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46592" y="4738116"/>
              <a:ext cx="1230629" cy="686562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41180" y="4738116"/>
              <a:ext cx="1062990" cy="686562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91928" y="4738116"/>
              <a:ext cx="564642" cy="686562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100" y="5318760"/>
              <a:ext cx="493001" cy="64084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33984" y="5305043"/>
              <a:ext cx="1415034" cy="68656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711452" y="5305043"/>
              <a:ext cx="945641" cy="686562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21051" y="5305043"/>
              <a:ext cx="1034034" cy="68656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019044" y="5305043"/>
              <a:ext cx="1287018" cy="686562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970020" y="5305043"/>
              <a:ext cx="983741" cy="68656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17720" y="5305043"/>
              <a:ext cx="785622" cy="686562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065776" y="5305043"/>
              <a:ext cx="1472946" cy="686562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202679" y="5305043"/>
              <a:ext cx="834390" cy="68656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01028" y="5305043"/>
              <a:ext cx="1215390" cy="686562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80376" y="5305043"/>
              <a:ext cx="1230629" cy="686562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76488" y="5305043"/>
              <a:ext cx="1062990" cy="686562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100" y="5884163"/>
              <a:ext cx="493001" cy="640842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33984" y="5870448"/>
              <a:ext cx="1636014" cy="686562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935480" y="5870448"/>
              <a:ext cx="736854" cy="686562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336292" y="5870448"/>
              <a:ext cx="1794509" cy="686562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794759" y="5870448"/>
              <a:ext cx="973074" cy="686562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0267" y="5870448"/>
              <a:ext cx="1215389" cy="68656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09615" y="5870448"/>
              <a:ext cx="1230630" cy="686562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04203" y="5870448"/>
              <a:ext cx="1062990" cy="686562"/>
            </a:xfrm>
            <a:prstGeom prst="rect">
              <a:avLst/>
            </a:prstGeom>
          </p:spPr>
        </p:pic>
      </p:grpSp>
      <p:sp>
        <p:nvSpPr>
          <p:cNvPr id="133" name="object 133"/>
          <p:cNvSpPr txBox="1"/>
          <p:nvPr/>
        </p:nvSpPr>
        <p:spPr>
          <a:xfrm>
            <a:off x="588365" y="716404"/>
            <a:ext cx="11139171" cy="5672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857250" indent="-228600">
              <a:lnSpc>
                <a:spcPct val="120000"/>
              </a:lnSpc>
              <a:spcBef>
                <a:spcPts val="9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4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ማንኛውም</a:t>
            </a:r>
            <a:r>
              <a:rPr sz="24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የተሽከርካሪ</a:t>
            </a:r>
            <a:r>
              <a:rPr sz="24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አሽከርካሪ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ከአንድ</a:t>
            </a:r>
            <a:r>
              <a:rPr sz="24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መስቀለኛ</a:t>
            </a:r>
            <a:r>
              <a:rPr sz="24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መንገድ</a:t>
            </a:r>
            <a:r>
              <a:rPr sz="24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በደረሰ</a:t>
            </a:r>
            <a:r>
              <a:rPr sz="24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ግዜ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ከመስቀለኛ</a:t>
            </a:r>
            <a:r>
              <a:rPr sz="24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መንገድ</a:t>
            </a:r>
            <a:r>
              <a:rPr sz="24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ውስጥ</a:t>
            </a:r>
            <a:r>
              <a:rPr sz="24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ለገባ </a:t>
            </a:r>
            <a:r>
              <a:rPr sz="2400" spc="-6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ተሽከርካሪ</a:t>
            </a:r>
            <a:r>
              <a:rPr sz="24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ቅድሚያ</a:t>
            </a:r>
            <a:r>
              <a:rPr sz="24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መስጠት</a:t>
            </a:r>
            <a:r>
              <a:rPr sz="24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አለበት።</a:t>
            </a:r>
            <a:endParaRPr sz="2400" dirty="0">
              <a:latin typeface="Nyala"/>
              <a:cs typeface="Nyala"/>
            </a:endParaRPr>
          </a:p>
          <a:p>
            <a:pPr marL="241300" marR="5080" indent="-228600">
              <a:lnSpc>
                <a:spcPct val="120000"/>
              </a:lnSpc>
              <a:spcBef>
                <a:spcPts val="10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ከልዩ</a:t>
            </a:r>
            <a:r>
              <a:rPr sz="24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ልዩ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አቅጣጫ</a:t>
            </a:r>
            <a:r>
              <a:rPr sz="24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ሁለት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ወይም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ከሁለት</a:t>
            </a:r>
            <a:r>
              <a:rPr sz="24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የሚበዙ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ተሽከርካሪዎች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በአንድ</a:t>
            </a:r>
            <a:r>
              <a:rPr sz="24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ግዜ</a:t>
            </a:r>
            <a:r>
              <a:rPr sz="24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ከመስቀለኛ</a:t>
            </a:r>
            <a:r>
              <a:rPr sz="24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መንገድ</a:t>
            </a:r>
            <a:r>
              <a:rPr sz="24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የደረሱ</a:t>
            </a:r>
            <a:r>
              <a:rPr sz="24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እንደሆነ </a:t>
            </a:r>
            <a:r>
              <a:rPr sz="2400" spc="-6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ማንኛቸውም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አሽከርካሪ</a:t>
            </a:r>
            <a:r>
              <a:rPr sz="24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ከቀኝ</a:t>
            </a:r>
            <a:r>
              <a:rPr sz="24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በኩል</a:t>
            </a:r>
            <a:r>
              <a:rPr sz="24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ለተቃረበ</a:t>
            </a:r>
            <a:r>
              <a:rPr sz="24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ተሽከርካሪ</a:t>
            </a:r>
            <a:r>
              <a:rPr sz="24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ቅድሚያ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መስጠት</a:t>
            </a:r>
            <a:r>
              <a:rPr sz="24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አለበት</a:t>
            </a:r>
            <a:endParaRPr sz="2400" dirty="0">
              <a:latin typeface="Nyala"/>
              <a:cs typeface="Nyala"/>
            </a:endParaRPr>
          </a:p>
          <a:p>
            <a:pPr marL="241300" marR="369570" indent="-228600">
              <a:lnSpc>
                <a:spcPct val="120000"/>
              </a:lnSpc>
              <a:spcBef>
                <a:spcPts val="101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4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በአንድ</a:t>
            </a:r>
            <a:r>
              <a:rPr sz="24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መስቀለኛ</a:t>
            </a:r>
            <a:r>
              <a:rPr sz="24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መንገድ</a:t>
            </a:r>
            <a:r>
              <a:rPr sz="24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የትራፊክ</a:t>
            </a:r>
            <a:r>
              <a:rPr sz="24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ክብ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ሰርቶ</a:t>
            </a:r>
            <a:r>
              <a:rPr sz="24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እንደሆነ</a:t>
            </a:r>
            <a:r>
              <a:rPr sz="24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ወደ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ክቡ</a:t>
            </a:r>
            <a:r>
              <a:rPr sz="24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የተቃረበ</a:t>
            </a:r>
            <a:r>
              <a:rPr sz="24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ተሽከርካሪ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አሽከርካሪ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አስቀድሞ </a:t>
            </a:r>
            <a:r>
              <a:rPr sz="2400" spc="-6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ክቡን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በመዞር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4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ላሉት</a:t>
            </a:r>
            <a:r>
              <a:rPr sz="24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ተሽከርካሪዎች</a:t>
            </a:r>
            <a:r>
              <a:rPr sz="24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ቅድሚያ</a:t>
            </a:r>
            <a:r>
              <a:rPr sz="24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መስጠት</a:t>
            </a:r>
            <a:r>
              <a:rPr sz="24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አለበት።</a:t>
            </a:r>
            <a:endParaRPr sz="2400" dirty="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4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ዳገት</a:t>
            </a:r>
            <a:r>
              <a:rPr sz="24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በማውጣት</a:t>
            </a:r>
            <a:r>
              <a:rPr sz="24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ያለ</a:t>
            </a:r>
            <a:r>
              <a:rPr sz="24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ማንኛውም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አሽከርካሪ</a:t>
            </a:r>
            <a:r>
              <a:rPr sz="24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ቅድሚያ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መስጠት</a:t>
            </a:r>
            <a:r>
              <a:rPr sz="24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አለበት።ነገር</a:t>
            </a:r>
            <a:r>
              <a:rPr sz="24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ግን</a:t>
            </a:r>
            <a:r>
              <a:rPr sz="24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የህዝብ</a:t>
            </a:r>
            <a:r>
              <a:rPr sz="24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ማመላለሻ</a:t>
            </a:r>
            <a:r>
              <a:rPr sz="24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የያዘ</a:t>
            </a:r>
            <a:endParaRPr sz="2400" dirty="0">
              <a:latin typeface="Nyala"/>
              <a:cs typeface="Nyala"/>
            </a:endParaRPr>
          </a:p>
          <a:p>
            <a:pPr marL="2413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አሽከርካሪ</a:t>
            </a:r>
            <a:r>
              <a:rPr sz="24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በሁለቱም</a:t>
            </a:r>
            <a:r>
              <a:rPr sz="24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አቅጣጫም</a:t>
            </a:r>
            <a:r>
              <a:rPr sz="24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Nyala"/>
                <a:cs typeface="Nyala"/>
              </a:rPr>
              <a:t>ቢሆን</a:t>
            </a:r>
            <a:r>
              <a:rPr sz="24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>
                <a:solidFill>
                  <a:srgbClr val="FFFFFF"/>
                </a:solidFill>
                <a:latin typeface="Nyala"/>
                <a:cs typeface="Nyala"/>
              </a:rPr>
              <a:t>ቅድሚያ</a:t>
            </a:r>
            <a:r>
              <a:rPr sz="24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>
                <a:solidFill>
                  <a:srgbClr val="FFFFFF"/>
                </a:solidFill>
                <a:latin typeface="Nyala"/>
                <a:cs typeface="Nyala"/>
              </a:rPr>
              <a:t>አለው</a:t>
            </a:r>
            <a:r>
              <a:rPr sz="2400" spc="-5" dirty="0" smtClean="0">
                <a:solidFill>
                  <a:srgbClr val="FFFFFF"/>
                </a:solidFill>
                <a:latin typeface="Nyala"/>
                <a:cs typeface="Nyala"/>
              </a:rPr>
              <a:t>።</a:t>
            </a: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2249805" algn="l"/>
              </a:tabLst>
            </a:pP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400" spc="2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ከግል</a:t>
            </a:r>
            <a:r>
              <a:rPr sz="2400" spc="-11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ቤት</a:t>
            </a:r>
            <a:r>
              <a:rPr sz="2400" spc="-10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መውጫ</a:t>
            </a:r>
            <a:r>
              <a:rPr sz="2400" spc="-5" dirty="0" smtClean="0">
                <a:solidFill>
                  <a:srgbClr val="FFFFFF"/>
                </a:solidFill>
                <a:latin typeface="Nyala"/>
                <a:cs typeface="Nyala"/>
              </a:rPr>
              <a:t>	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ወይም</a:t>
            </a:r>
            <a:r>
              <a:rPr sz="2400" spc="-12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ከመጋቢ</a:t>
            </a:r>
            <a:r>
              <a:rPr sz="2400" spc="-105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መንገድ</a:t>
            </a:r>
            <a:r>
              <a:rPr sz="2400" spc="-95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ወደ</a:t>
            </a:r>
            <a:r>
              <a:rPr sz="2400" spc="-125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ዋና</a:t>
            </a:r>
            <a:r>
              <a:rPr sz="2400" spc="-105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መንገድ</a:t>
            </a:r>
            <a:r>
              <a:rPr sz="2400" spc="-95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ሲገባ</a:t>
            </a:r>
            <a:r>
              <a:rPr sz="2400" spc="-12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ቆሞ</a:t>
            </a:r>
            <a:r>
              <a:rPr sz="2400" spc="-114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ቅድሚያ</a:t>
            </a:r>
            <a:r>
              <a:rPr sz="2400" spc="-11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መስጠት</a:t>
            </a:r>
            <a:r>
              <a:rPr sz="2400" spc="-10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አለበት</a:t>
            </a:r>
            <a:r>
              <a:rPr sz="2400" spc="-5" dirty="0" smtClean="0">
                <a:solidFill>
                  <a:srgbClr val="FFFFFF"/>
                </a:solidFill>
                <a:latin typeface="Nyala"/>
                <a:cs typeface="Nyala"/>
              </a:rPr>
              <a:t>።</a:t>
            </a:r>
            <a:endParaRPr sz="2400" dirty="0" smtClean="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400" spc="2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ከመቆሚያ</a:t>
            </a:r>
            <a:r>
              <a:rPr sz="2400" spc="-114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ስፍራ</a:t>
            </a:r>
            <a:r>
              <a:rPr sz="2400" spc="-10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ወይም</a:t>
            </a:r>
            <a:r>
              <a:rPr sz="2400" spc="-10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ከመንገድ</a:t>
            </a:r>
            <a:r>
              <a:rPr sz="2400" spc="-11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ጠርዝ</a:t>
            </a:r>
            <a:r>
              <a:rPr sz="2400" spc="-105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ወደ</a:t>
            </a:r>
            <a:r>
              <a:rPr sz="2400" spc="-12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መተላለፊያ</a:t>
            </a:r>
            <a:r>
              <a:rPr sz="2400" spc="-11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ስገባ</a:t>
            </a:r>
            <a:r>
              <a:rPr sz="2400" spc="-11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ቅድሚያ</a:t>
            </a:r>
            <a:r>
              <a:rPr sz="2400" spc="-105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መስጠት</a:t>
            </a:r>
            <a:r>
              <a:rPr sz="2400" spc="-85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አለበት</a:t>
            </a:r>
            <a:endParaRPr sz="2400" dirty="0" smtClean="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400" spc="2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በሚታጠፉና</a:t>
            </a:r>
            <a:r>
              <a:rPr sz="2400" spc="-95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ዞሮ</a:t>
            </a:r>
            <a:r>
              <a:rPr sz="2400" spc="-105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በሚመለሱበት</a:t>
            </a:r>
            <a:r>
              <a:rPr sz="2400" spc="-11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ወቅት</a:t>
            </a:r>
            <a:r>
              <a:rPr sz="2400" spc="-114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Nyala"/>
                <a:cs typeface="Nyala"/>
              </a:rPr>
              <a:t>ቅድሚያ</a:t>
            </a:r>
            <a:r>
              <a:rPr sz="2400" spc="-11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መስጠት</a:t>
            </a:r>
            <a:r>
              <a:rPr sz="2400" spc="-100" dirty="0" smtClean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Nyala"/>
                <a:cs typeface="Nyala"/>
              </a:rPr>
              <a:t>አለበት</a:t>
            </a:r>
            <a:endParaRPr sz="2400" dirty="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1496" y="623318"/>
            <a:ext cx="9626600" cy="1431925"/>
            <a:chOff x="1301496" y="623316"/>
            <a:chExt cx="9626600" cy="1431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1496" y="623316"/>
              <a:ext cx="2149602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996" y="623316"/>
              <a:ext cx="1535430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7847" y="623316"/>
              <a:ext cx="2489454" cy="9654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2199" y="623316"/>
              <a:ext cx="1021842" cy="9654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0463" y="623316"/>
              <a:ext cx="1764029" cy="9654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89391" y="623316"/>
              <a:ext cx="1835657" cy="9654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91472" y="623316"/>
              <a:ext cx="1436370" cy="9654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8760" y="1089660"/>
              <a:ext cx="1593341" cy="96545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52704" y="716406"/>
            <a:ext cx="9074785" cy="1020792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4030345" marR="5080" indent="-4017645">
              <a:lnSpc>
                <a:spcPts val="3670"/>
              </a:lnSpc>
              <a:spcBef>
                <a:spcPts val="560"/>
              </a:spcBef>
            </a:pPr>
            <a:r>
              <a:rPr dirty="0"/>
              <a:t>የተሽከርካሪ</a:t>
            </a:r>
            <a:r>
              <a:rPr spc="125" dirty="0"/>
              <a:t> </a:t>
            </a:r>
            <a:r>
              <a:rPr dirty="0"/>
              <a:t>ፍጥነት</a:t>
            </a:r>
            <a:r>
              <a:rPr spc="140" dirty="0"/>
              <a:t> </a:t>
            </a:r>
            <a:r>
              <a:rPr dirty="0"/>
              <a:t>ለመጨመርም</a:t>
            </a:r>
            <a:r>
              <a:rPr spc="145" dirty="0"/>
              <a:t> </a:t>
            </a:r>
            <a:r>
              <a:rPr dirty="0"/>
              <a:t>ሆነ</a:t>
            </a:r>
            <a:r>
              <a:rPr spc="145" dirty="0"/>
              <a:t> </a:t>
            </a:r>
            <a:r>
              <a:rPr spc="5" dirty="0"/>
              <a:t>ለመቀነስ</a:t>
            </a:r>
            <a:r>
              <a:rPr spc="125" dirty="0"/>
              <a:t> </a:t>
            </a:r>
            <a:r>
              <a:rPr dirty="0"/>
              <a:t>ትኩረትን</a:t>
            </a:r>
            <a:r>
              <a:rPr spc="145" dirty="0"/>
              <a:t> </a:t>
            </a:r>
            <a:r>
              <a:rPr dirty="0"/>
              <a:t>የሚሹ </a:t>
            </a:r>
            <a:r>
              <a:rPr spc="-980" dirty="0"/>
              <a:t> </a:t>
            </a:r>
            <a:r>
              <a:rPr spc="5" dirty="0"/>
              <a:t>ጉዳዮች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792481" y="1741932"/>
            <a:ext cx="8140700" cy="3369310"/>
            <a:chOff x="792480" y="1741932"/>
            <a:chExt cx="8140700" cy="336931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2480" y="1772412"/>
              <a:ext cx="572262" cy="7459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5840" y="1755648"/>
              <a:ext cx="1309878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26336" y="1755648"/>
              <a:ext cx="1806702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46703" y="1755648"/>
              <a:ext cx="1276350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3756" y="1741932"/>
              <a:ext cx="634746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99203" y="1755648"/>
              <a:ext cx="1354074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68468" y="1755648"/>
              <a:ext cx="1657349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36436" y="1755648"/>
              <a:ext cx="1651253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99832" y="1755648"/>
              <a:ext cx="1133094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2480" y="2410968"/>
              <a:ext cx="572262" cy="7459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05840" y="2394204"/>
              <a:ext cx="1631442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50947" y="2394204"/>
              <a:ext cx="1245870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2480" y="3051048"/>
              <a:ext cx="572262" cy="7459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5840" y="3034284"/>
              <a:ext cx="2074926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97480" y="3034284"/>
              <a:ext cx="1285494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96640" y="3034284"/>
              <a:ext cx="886206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03547" y="3020568"/>
              <a:ext cx="634746" cy="79933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58995" y="3034284"/>
              <a:ext cx="1314450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85588" y="3034284"/>
              <a:ext cx="1469897" cy="7993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66103" y="3034284"/>
              <a:ext cx="2114550" cy="7993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2480" y="3689604"/>
              <a:ext cx="572262" cy="74599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5840" y="3672839"/>
              <a:ext cx="1415034" cy="7993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34540" y="3672839"/>
              <a:ext cx="1116330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64536" y="3672839"/>
              <a:ext cx="1133093" cy="7993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2480" y="4328160"/>
              <a:ext cx="572262" cy="74599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05840" y="4311396"/>
              <a:ext cx="1456182" cy="7993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82724" y="4297680"/>
              <a:ext cx="634745" cy="7993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138172" y="4311396"/>
              <a:ext cx="1250441" cy="7993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00756" y="4311396"/>
              <a:ext cx="1096518" cy="799338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992531" y="1625835"/>
            <a:ext cx="7704455" cy="3254096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መንገድ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የተሰራበትን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አከባቢ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የቦታው</a:t>
            </a:r>
            <a:r>
              <a:rPr sz="2800" spc="-8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የጂኦግራፊ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አቀማመጥ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ሁኔታ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የመንገዱን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አሰራር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የተሽከርካሪው</a:t>
            </a:r>
            <a:r>
              <a:rPr sz="2800" spc="-7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የጭነት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ልክ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የሞተሩ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ጉልበትና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አስተማማንነት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የአከባቢ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የአየር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ሁኔታ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የትራፊክ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ተላላፊ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ብዛት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3024" y="856490"/>
            <a:ext cx="3465195" cy="965835"/>
            <a:chOff x="4383023" y="856488"/>
            <a:chExt cx="3465195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023" y="856488"/>
              <a:ext cx="1980438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8359" y="856488"/>
              <a:ext cx="1919478" cy="9654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34611" y="949580"/>
            <a:ext cx="291147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ተሽከርካሪ</a:t>
            </a:r>
            <a:r>
              <a:rPr spc="80" dirty="0"/>
              <a:t> </a:t>
            </a:r>
            <a:r>
              <a:rPr dirty="0"/>
              <a:t>ስለማቆም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92480" y="2074164"/>
            <a:ext cx="9975851" cy="1823720"/>
            <a:chOff x="792480" y="2074164"/>
            <a:chExt cx="9975850" cy="18237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80" y="2090928"/>
              <a:ext cx="572262" cy="745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840" y="2074164"/>
              <a:ext cx="1027937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4396" y="2074164"/>
              <a:ext cx="875538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7504" y="2074164"/>
              <a:ext cx="1326642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7812" y="2074164"/>
              <a:ext cx="2023110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7636" y="2074164"/>
              <a:ext cx="1375410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8236" y="2074164"/>
              <a:ext cx="1457706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68083" y="2074164"/>
              <a:ext cx="1902714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82939" y="2074164"/>
              <a:ext cx="1818894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15499" y="2074164"/>
              <a:ext cx="1052322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5840" y="2586228"/>
              <a:ext cx="1404366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22347" y="2586228"/>
              <a:ext cx="1314450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48940" y="2586228"/>
              <a:ext cx="1678686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38244" y="2586228"/>
              <a:ext cx="1326641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73980" y="2586228"/>
              <a:ext cx="1783842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68439" y="2586228"/>
              <a:ext cx="1233677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14260" y="2586228"/>
              <a:ext cx="1276350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99703" y="2586228"/>
              <a:ext cx="1123950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34272" y="2586228"/>
              <a:ext cx="1026414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669780" y="2586228"/>
              <a:ext cx="1081277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5840" y="3098292"/>
              <a:ext cx="1227582" cy="79933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44040" y="3098292"/>
              <a:ext cx="1123950" cy="79933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77084" y="3098292"/>
              <a:ext cx="1538478" cy="79933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24656" y="3098292"/>
              <a:ext cx="1526286" cy="79933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64608" y="3098292"/>
              <a:ext cx="1204722" cy="79933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81471" y="3098292"/>
              <a:ext cx="1256537" cy="7993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47103" y="3084576"/>
              <a:ext cx="1248918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16723" y="3098292"/>
              <a:ext cx="1050798" cy="79933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78139" y="3098292"/>
              <a:ext cx="889253" cy="79933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78011" y="3098292"/>
              <a:ext cx="1331213" cy="79933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329927" y="3098292"/>
              <a:ext cx="657605" cy="799337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992529" y="2073171"/>
            <a:ext cx="9538971" cy="1563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 algn="just">
              <a:lnSpc>
                <a:spcPct val="12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በጉዞ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spc="-14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የሚገኙ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አሽከርካሪዎች</a:t>
            </a:r>
            <a:r>
              <a:rPr sz="2800" spc="-6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ከተለያየ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አቅጣጫ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ሊገጥማቸው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የሚችለውን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አደጋ </a:t>
            </a:r>
            <a:r>
              <a:rPr sz="2800" spc="-8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አይተው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እርምጃ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ለመውሰድ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ወስነው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እግራቸውን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ከነዳጅ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መስጫ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ፔዳል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እስከ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ፍሬን </a:t>
            </a:r>
            <a:r>
              <a:rPr sz="2800" spc="-8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መያዣ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ፔዳል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ለማድረስ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በአማካይ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የአንድ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ሰከንድ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0.75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ያህል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ግዜ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ይፈጃል።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24200" y="3124200"/>
            <a:ext cx="6093460" cy="1542415"/>
            <a:chOff x="3070860" y="3226307"/>
            <a:chExt cx="6093460" cy="1542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0860" y="3247643"/>
              <a:ext cx="3520440" cy="15209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6167" y="3247643"/>
              <a:ext cx="2087880" cy="15209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8916" y="3226307"/>
              <a:ext cx="1150607" cy="1520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7451" y="3226307"/>
              <a:ext cx="1356359" cy="152095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77005" y="3401645"/>
            <a:ext cx="650519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5" dirty="0"/>
              <a:t>የማሽከርከር</a:t>
            </a:r>
            <a:r>
              <a:rPr sz="5400" spc="200" dirty="0"/>
              <a:t> </a:t>
            </a:r>
            <a:r>
              <a:rPr sz="5400" dirty="0"/>
              <a:t>ስልት</a:t>
            </a:r>
            <a:r>
              <a:rPr sz="5400" spc="215" dirty="0"/>
              <a:t> </a:t>
            </a:r>
            <a:r>
              <a:rPr sz="5400" b="1" dirty="0">
                <a:latin typeface="Bookman Old Style"/>
                <a:cs typeface="Bookman Old Style"/>
              </a:rPr>
              <a:t>-</a:t>
            </a:r>
            <a:r>
              <a:rPr sz="5400" b="1" spc="-40" dirty="0">
                <a:latin typeface="Bookman Old Style"/>
                <a:cs typeface="Bookman Old Style"/>
              </a:rPr>
              <a:t> </a:t>
            </a:r>
            <a:r>
              <a:rPr sz="5400" b="1" dirty="0">
                <a:latin typeface="Bookman Old Style"/>
                <a:cs typeface="Bookman Old Style"/>
              </a:rPr>
              <a:t>1</a:t>
            </a:r>
            <a:endParaRPr sz="54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5844" y="856490"/>
            <a:ext cx="4059555" cy="965835"/>
            <a:chOff x="4085844" y="856488"/>
            <a:chExt cx="4059554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5844" y="856488"/>
              <a:ext cx="1942338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3080" y="856488"/>
              <a:ext cx="1678685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8188" y="856488"/>
              <a:ext cx="1306829" cy="96545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37431" y="949580"/>
            <a:ext cx="350583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የመቆሚያ</a:t>
            </a:r>
            <a:r>
              <a:rPr spc="105" dirty="0"/>
              <a:t> </a:t>
            </a:r>
            <a:r>
              <a:rPr dirty="0"/>
              <a:t>ጠቅልል</a:t>
            </a:r>
            <a:r>
              <a:rPr spc="120" dirty="0"/>
              <a:t> </a:t>
            </a:r>
            <a:r>
              <a:rPr dirty="0"/>
              <a:t>ርቀት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77241" y="1624583"/>
            <a:ext cx="9649460" cy="4634230"/>
            <a:chOff x="777240" y="1624583"/>
            <a:chExt cx="9649460" cy="463423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240" y="1624583"/>
              <a:ext cx="1596390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7295" y="1624583"/>
              <a:ext cx="1300733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7123" y="1624583"/>
              <a:ext cx="1076705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5972" y="1624583"/>
              <a:ext cx="1844802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5963" y="1624583"/>
              <a:ext cx="1707641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67272" y="1624583"/>
              <a:ext cx="1314450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93863" y="1624583"/>
              <a:ext cx="1203198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7680" y="1624583"/>
              <a:ext cx="1395222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16568" y="1624583"/>
              <a:ext cx="1309877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80" y="2279903"/>
              <a:ext cx="572262" cy="74599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94231" y="2263139"/>
              <a:ext cx="1052321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58695" y="2263139"/>
              <a:ext cx="1300733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73095" y="2263139"/>
              <a:ext cx="889254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80" y="2919983"/>
              <a:ext cx="572262" cy="7459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5840" y="2903219"/>
              <a:ext cx="1314449" cy="79933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32431" y="2903219"/>
              <a:ext cx="1645158" cy="79933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89732" y="2903219"/>
              <a:ext cx="889254" cy="79933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80" y="3558539"/>
              <a:ext cx="572262" cy="7459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5840" y="3541776"/>
              <a:ext cx="1084325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0784" y="3541776"/>
              <a:ext cx="1067562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78964" y="3541776"/>
              <a:ext cx="1133093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80" y="4197095"/>
              <a:ext cx="572262" cy="74599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5840" y="4180332"/>
              <a:ext cx="1262634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80615" y="4180332"/>
              <a:ext cx="1178814" cy="7993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80" y="4837176"/>
              <a:ext cx="572262" cy="74599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5840" y="4820411"/>
              <a:ext cx="1448561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66543" y="4820411"/>
              <a:ext cx="1392174" cy="7993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70860" y="4820411"/>
              <a:ext cx="1133093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80" y="5475731"/>
              <a:ext cx="572262" cy="74599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5840" y="5458968"/>
              <a:ext cx="1808226" cy="79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30779" y="5458968"/>
              <a:ext cx="875538" cy="7993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15412" y="5458968"/>
              <a:ext cx="1375410" cy="79933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02963" y="5458968"/>
              <a:ext cx="1326641" cy="79933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992530" y="1496572"/>
            <a:ext cx="9196071" cy="4550605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የመቆሚያ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ጠቅላላ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ርቀት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በሚከተሉት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ምክንያቶች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ሊያጥር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ወይም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ሊረዝም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ይችላል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  <a:tabLst>
                <a:tab pos="32956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አደጋ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በመለያ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ግዜ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እርምጃ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በመውሰጃ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ግዜ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በጎማ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ጥርስ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ሁኔታ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በፍሬን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ብቃት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የመንገድ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አይነትና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ሁኔታ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በተሽከርካሪ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spc="-14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በሚኖር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ክብደት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08376" y="856490"/>
            <a:ext cx="6212840" cy="965835"/>
            <a:chOff x="3008376" y="856488"/>
            <a:chExt cx="6212840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8376" y="856488"/>
              <a:ext cx="1980438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3712" y="856488"/>
              <a:ext cx="1640586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9196" y="856488"/>
              <a:ext cx="1061466" cy="9654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0132" y="856488"/>
              <a:ext cx="1373886" cy="9654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8916" y="856488"/>
              <a:ext cx="1892046" cy="96545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59963" y="949580"/>
            <a:ext cx="565912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ተሽከርካሪ</a:t>
            </a:r>
            <a:r>
              <a:rPr spc="125" dirty="0"/>
              <a:t> </a:t>
            </a:r>
            <a:r>
              <a:rPr dirty="0"/>
              <a:t>ለረጅም</a:t>
            </a:r>
            <a:r>
              <a:rPr spc="125" dirty="0"/>
              <a:t> </a:t>
            </a:r>
            <a:r>
              <a:rPr spc="-5" dirty="0"/>
              <a:t>ጊዜ</a:t>
            </a:r>
            <a:r>
              <a:rPr spc="155" dirty="0"/>
              <a:t> </a:t>
            </a:r>
            <a:r>
              <a:rPr dirty="0"/>
              <a:t>አቁሞ</a:t>
            </a:r>
            <a:r>
              <a:rPr spc="130" dirty="0"/>
              <a:t> </a:t>
            </a:r>
            <a:r>
              <a:rPr dirty="0"/>
              <a:t>ስለመሄድ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53795" y="2107692"/>
            <a:ext cx="5496560" cy="3059430"/>
            <a:chOff x="653795" y="2107692"/>
            <a:chExt cx="5496560" cy="305943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4879" y="3105912"/>
              <a:ext cx="572262" cy="7459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8240" y="3075432"/>
              <a:ext cx="671322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0263" y="3089148"/>
              <a:ext cx="681989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2871" y="3089148"/>
              <a:ext cx="1130046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83535" y="3089148"/>
              <a:ext cx="1465326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4879" y="3744468"/>
              <a:ext cx="572262" cy="7459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8240" y="3727704"/>
              <a:ext cx="947166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7548" y="3727704"/>
              <a:ext cx="915162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41804" y="3727704"/>
              <a:ext cx="1325118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79063" y="3727704"/>
              <a:ext cx="1145286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36492" y="3727704"/>
              <a:ext cx="1102614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4879" y="4384548"/>
              <a:ext cx="572262" cy="7459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58240" y="4367784"/>
              <a:ext cx="918210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75459" y="4367784"/>
              <a:ext cx="1379982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3795" y="2107692"/>
              <a:ext cx="2526030" cy="9654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44723" y="2107692"/>
              <a:ext cx="1088898" cy="9654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01568" y="2107692"/>
              <a:ext cx="1108710" cy="9654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78224" y="2107692"/>
              <a:ext cx="1251965" cy="9654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96611" y="2107692"/>
              <a:ext cx="1253489" cy="965453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05663" y="2200099"/>
            <a:ext cx="4943475" cy="27873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FFFFFF"/>
                </a:solidFill>
                <a:latin typeface="Nyala"/>
                <a:cs typeface="Nyala"/>
              </a:rPr>
              <a:t>የተሽከርካሪው</a:t>
            </a:r>
            <a:r>
              <a:rPr sz="3400" spc="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3400" dirty="0">
                <a:solidFill>
                  <a:srgbClr val="FFFFFF"/>
                </a:solidFill>
                <a:latin typeface="Nyala"/>
                <a:cs typeface="Nyala"/>
              </a:rPr>
              <a:t>ፊት</a:t>
            </a:r>
            <a:r>
              <a:rPr sz="3400" spc="14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3400" spc="5" dirty="0">
                <a:solidFill>
                  <a:srgbClr val="FFFFFF"/>
                </a:solidFill>
                <a:latin typeface="Nyala"/>
                <a:cs typeface="Nyala"/>
              </a:rPr>
              <a:t>ወደ</a:t>
            </a:r>
            <a:r>
              <a:rPr sz="3400" spc="14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3400" dirty="0">
                <a:solidFill>
                  <a:srgbClr val="FFFFFF"/>
                </a:solidFill>
                <a:latin typeface="Nyala"/>
                <a:cs typeface="Nyala"/>
              </a:rPr>
              <a:t>ዳገት</a:t>
            </a:r>
            <a:r>
              <a:rPr sz="3400" spc="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3400" dirty="0">
                <a:solidFill>
                  <a:srgbClr val="FFFFFF"/>
                </a:solidFill>
                <a:latin typeface="Nyala"/>
                <a:cs typeface="Nyala"/>
              </a:rPr>
              <a:t>ከሆነ</a:t>
            </a:r>
            <a:endParaRPr sz="3400">
              <a:latin typeface="Nyala"/>
              <a:cs typeface="Nyal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Nyala"/>
              <a:cs typeface="Nyala"/>
            </a:endParaRPr>
          </a:p>
          <a:p>
            <a:pPr marL="25146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Rockwell"/>
                <a:cs typeface="Rockwell"/>
              </a:rPr>
              <a:t>1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ኛ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ማርሽ</a:t>
            </a:r>
            <a:r>
              <a:rPr sz="2800" spc="-14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ማስገባት</a:t>
            </a:r>
            <a:endParaRPr sz="2800">
              <a:latin typeface="Nyala"/>
              <a:cs typeface="Nyala"/>
            </a:endParaRPr>
          </a:p>
          <a:p>
            <a:pPr marL="25146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መሪ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ወደ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መንገዱ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ጠርዝ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ማዞር</a:t>
            </a:r>
            <a:endParaRPr sz="2800">
              <a:latin typeface="Nyala"/>
              <a:cs typeface="Nyala"/>
            </a:endParaRPr>
          </a:p>
          <a:p>
            <a:pPr marL="251460">
              <a:lnSpc>
                <a:spcPct val="100000"/>
              </a:lnSpc>
              <a:spcBef>
                <a:spcPts val="1680"/>
              </a:spcBef>
              <a:tabLst>
                <a:tab pos="109791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ታኮ	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ማድረግ</a:t>
            </a:r>
            <a:endParaRPr sz="2800">
              <a:latin typeface="Nyala"/>
              <a:cs typeface="Nyal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035042" y="1447801"/>
            <a:ext cx="6156959" cy="535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81527" y="856490"/>
            <a:ext cx="6066791" cy="965835"/>
            <a:chOff x="3081527" y="856488"/>
            <a:chExt cx="6066790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1527" y="856488"/>
              <a:ext cx="2526029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2455" y="856488"/>
              <a:ext cx="1088898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9300" y="856488"/>
              <a:ext cx="1108709" cy="9654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5956" y="856488"/>
              <a:ext cx="1823466" cy="9654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94319" y="856488"/>
              <a:ext cx="1253490" cy="96545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3115" y="949580"/>
            <a:ext cx="551180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የተሽከርካሪው</a:t>
            </a:r>
            <a:r>
              <a:rPr spc="120" dirty="0"/>
              <a:t> </a:t>
            </a:r>
            <a:r>
              <a:rPr spc="-5" dirty="0"/>
              <a:t>ፊት</a:t>
            </a:r>
            <a:r>
              <a:rPr spc="140" dirty="0"/>
              <a:t> </a:t>
            </a:r>
            <a:r>
              <a:rPr dirty="0"/>
              <a:t>ወደ</a:t>
            </a:r>
            <a:r>
              <a:rPr spc="145" dirty="0"/>
              <a:t> </a:t>
            </a:r>
            <a:r>
              <a:rPr dirty="0"/>
              <a:t>ቁልቁለት</a:t>
            </a:r>
            <a:r>
              <a:rPr spc="125" dirty="0"/>
              <a:t> </a:t>
            </a:r>
            <a:r>
              <a:rPr dirty="0"/>
              <a:t>ከሆነ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92482" y="2074166"/>
            <a:ext cx="4094479" cy="2078355"/>
            <a:chOff x="792480" y="2074164"/>
            <a:chExt cx="4094479" cy="207835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480" y="2090928"/>
              <a:ext cx="572262" cy="7459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840" y="2074164"/>
              <a:ext cx="985266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1724" y="2074164"/>
              <a:ext cx="1130046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2388" y="2074164"/>
              <a:ext cx="1465326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480" y="2729484"/>
              <a:ext cx="572262" cy="7459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5840" y="2712720"/>
              <a:ext cx="947166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5148" y="2712720"/>
              <a:ext cx="915162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9404" y="2712720"/>
              <a:ext cx="1325118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26663" y="2712720"/>
              <a:ext cx="1145286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84091" y="2712720"/>
              <a:ext cx="1102614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480" y="3369564"/>
              <a:ext cx="572262" cy="74599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5840" y="3352800"/>
              <a:ext cx="918210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3060" y="3352800"/>
              <a:ext cx="1379981" cy="79933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92531" y="1946787"/>
            <a:ext cx="3657600" cy="1955022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የኃላ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ማርሽ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ማስገባት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መሪ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ወደ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መንገዱ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ጠርዝ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ማዞር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  <a:tabLst>
                <a:tab pos="858519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ታኮ	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ማድረግ</a:t>
            </a:r>
            <a:endParaRPr sz="2800">
              <a:latin typeface="Nyala"/>
              <a:cs typeface="Nyal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61789" y="1504188"/>
            <a:ext cx="7030211" cy="5353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5909" y="2929129"/>
            <a:ext cx="4674871" cy="965835"/>
            <a:chOff x="3835908" y="2929127"/>
            <a:chExt cx="4674870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5908" y="2929127"/>
              <a:ext cx="1674114" cy="9654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3396" y="2929127"/>
              <a:ext cx="1375410" cy="9654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6752" y="2929127"/>
              <a:ext cx="2494026" cy="96545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87749" y="3023743"/>
            <a:ext cx="412305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በአደገኛ</a:t>
            </a:r>
            <a:r>
              <a:rPr spc="105" dirty="0"/>
              <a:t> </a:t>
            </a:r>
            <a:r>
              <a:rPr dirty="0"/>
              <a:t>ሁኔታ</a:t>
            </a:r>
            <a:r>
              <a:rPr spc="130" dirty="0"/>
              <a:t> </a:t>
            </a:r>
            <a:r>
              <a:rPr dirty="0"/>
              <a:t>ስለማሽከርከር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73297" y="856490"/>
            <a:ext cx="3684271" cy="965835"/>
            <a:chOff x="4273296" y="856488"/>
            <a:chExt cx="3684270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3296" y="856488"/>
              <a:ext cx="1623822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540" y="856488"/>
              <a:ext cx="2494025" cy="9654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24885" y="949580"/>
            <a:ext cx="313245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በምሽት</a:t>
            </a:r>
            <a:r>
              <a:rPr spc="90" dirty="0"/>
              <a:t> </a:t>
            </a:r>
            <a:r>
              <a:rPr dirty="0"/>
              <a:t>ስለማሽከርከር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92481" y="2074164"/>
            <a:ext cx="10445115" cy="3486150"/>
            <a:chOff x="792480" y="2074164"/>
            <a:chExt cx="10445115" cy="34861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80" y="2090928"/>
              <a:ext cx="572262" cy="745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840" y="2074164"/>
              <a:ext cx="1335786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5291" y="2074164"/>
              <a:ext cx="1840230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7663" y="2074164"/>
              <a:ext cx="1233677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3483" y="2074164"/>
              <a:ext cx="1629917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97068" y="2074164"/>
              <a:ext cx="2244090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9396" y="2074164"/>
              <a:ext cx="1335786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08848" y="2074164"/>
              <a:ext cx="877061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95003" y="2074164"/>
              <a:ext cx="1393698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00844" y="2074164"/>
              <a:ext cx="1376933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5840" y="2586228"/>
              <a:ext cx="1219961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37944" y="2586228"/>
              <a:ext cx="1035557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85644" y="2586228"/>
              <a:ext cx="962406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58668" y="2586228"/>
              <a:ext cx="1264158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33444" y="2586228"/>
              <a:ext cx="1632966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78551" y="2586228"/>
              <a:ext cx="1620774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09944" y="2586228"/>
              <a:ext cx="1518666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40751" y="2586228"/>
              <a:ext cx="1162050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11896" y="2586228"/>
              <a:ext cx="1614677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5840" y="3098292"/>
              <a:ext cx="2481834" cy="79933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04387" y="3098292"/>
              <a:ext cx="1293114" cy="79933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11168" y="3098292"/>
              <a:ext cx="1223010" cy="79933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44795" y="3098292"/>
              <a:ext cx="1035558" cy="79933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92495" y="3098292"/>
              <a:ext cx="1223009" cy="79933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26124" y="3098292"/>
              <a:ext cx="1049274" cy="79933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86015" y="3098292"/>
              <a:ext cx="889253" cy="7993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85887" y="3098292"/>
              <a:ext cx="1251966" cy="79933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351520" y="3098292"/>
              <a:ext cx="1194053" cy="79933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157715" y="3098292"/>
              <a:ext cx="1189481" cy="79933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957815" y="3098292"/>
              <a:ext cx="1279398" cy="79933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05840" y="3610356"/>
              <a:ext cx="2027682" cy="79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54224" y="3610356"/>
              <a:ext cx="657606" cy="7993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80" y="4265676"/>
              <a:ext cx="572262" cy="74599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840" y="4248912"/>
              <a:ext cx="1335786" cy="7993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55291" y="4248912"/>
              <a:ext cx="1223009" cy="79933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88919" y="4248912"/>
              <a:ext cx="1131570" cy="7993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31108" y="4248912"/>
              <a:ext cx="3329178" cy="79933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478524" y="4248912"/>
              <a:ext cx="1338833" cy="79933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29499" y="4248912"/>
              <a:ext cx="2023109" cy="79933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069323" y="4248912"/>
              <a:ext cx="1306829" cy="7993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5840" y="4760976"/>
              <a:ext cx="2074926" cy="79933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697480" y="4760976"/>
              <a:ext cx="1133094" cy="7993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442715" y="4760976"/>
              <a:ext cx="1404365" cy="79933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59224" y="4760976"/>
              <a:ext cx="875538" cy="79933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942332" y="4760976"/>
              <a:ext cx="1282446" cy="79933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35395" y="4760976"/>
              <a:ext cx="1507998" cy="7993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64095" y="4760976"/>
              <a:ext cx="657605" cy="799338"/>
            </a:xfrm>
            <a:prstGeom prst="rect">
              <a:avLst/>
            </a:prstGeom>
          </p:spPr>
        </p:pic>
      </p:grpSp>
      <p:sp>
        <p:nvSpPr>
          <p:cNvPr id="54" name="object 54"/>
          <p:cNvSpPr txBox="1">
            <a:spLocks noGrp="1"/>
          </p:cNvSpPr>
          <p:nvPr>
            <p:ph type="body" idx="1"/>
          </p:nvPr>
        </p:nvSpPr>
        <p:spPr>
          <a:xfrm>
            <a:off x="860677" y="1635659"/>
            <a:ext cx="10470643" cy="3684595"/>
          </a:xfrm>
          <a:prstGeom prst="rect">
            <a:avLst/>
          </a:prstGeom>
        </p:spPr>
        <p:txBody>
          <a:bodyPr vert="horz" wrap="square" lIns="0" tIns="449577" rIns="0" bIns="0" rtlCol="0">
            <a:spAutoFit/>
          </a:bodyPr>
          <a:lstStyle/>
          <a:p>
            <a:pPr marL="372745" marR="5080" indent="-229235">
              <a:lnSpc>
                <a:spcPct val="120000"/>
              </a:lnSpc>
              <a:spcBef>
                <a:spcPts val="95"/>
              </a:spcBef>
            </a:pPr>
            <a:r>
              <a:rPr spc="-5" dirty="0">
                <a:latin typeface="Arial"/>
                <a:cs typeface="Arial"/>
              </a:rPr>
              <a:t>•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10" dirty="0"/>
              <a:t>በምሽት</a:t>
            </a:r>
            <a:r>
              <a:rPr spc="-90" dirty="0"/>
              <a:t> </a:t>
            </a:r>
            <a:r>
              <a:rPr spc="-5" dirty="0"/>
              <a:t>ስታሽከረክር</a:t>
            </a:r>
            <a:r>
              <a:rPr spc="-100" dirty="0"/>
              <a:t> </a:t>
            </a:r>
            <a:r>
              <a:rPr spc="-5" dirty="0"/>
              <a:t>ለአደጋ</a:t>
            </a:r>
            <a:r>
              <a:rPr spc="-110" dirty="0"/>
              <a:t> </a:t>
            </a:r>
            <a:r>
              <a:rPr spc="-5" dirty="0"/>
              <a:t>የተጋለጥክ</a:t>
            </a:r>
            <a:r>
              <a:rPr spc="-85" dirty="0"/>
              <a:t> </a:t>
            </a:r>
            <a:r>
              <a:rPr spc="-5" dirty="0"/>
              <a:t>ነህ።ምክንያቱም</a:t>
            </a:r>
            <a:r>
              <a:rPr spc="-50" dirty="0"/>
              <a:t> </a:t>
            </a:r>
            <a:r>
              <a:rPr spc="-10" dirty="0"/>
              <a:t>በምሽት</a:t>
            </a:r>
            <a:r>
              <a:rPr spc="-95" dirty="0"/>
              <a:t> </a:t>
            </a:r>
            <a:r>
              <a:rPr spc="-5" dirty="0"/>
              <a:t>ጊዜ</a:t>
            </a:r>
            <a:r>
              <a:rPr spc="-125" dirty="0"/>
              <a:t> </a:t>
            </a:r>
            <a:r>
              <a:rPr spc="-5" dirty="0"/>
              <a:t>ሊፈጠር</a:t>
            </a:r>
            <a:r>
              <a:rPr spc="-100" dirty="0"/>
              <a:t> </a:t>
            </a:r>
            <a:r>
              <a:rPr spc="-5" dirty="0"/>
              <a:t>የሚችል </a:t>
            </a:r>
            <a:r>
              <a:rPr spc="-805" dirty="0"/>
              <a:t> </a:t>
            </a:r>
            <a:r>
              <a:rPr spc="-5" dirty="0"/>
              <a:t>አደጋን </a:t>
            </a:r>
            <a:r>
              <a:rPr spc="-10" dirty="0"/>
              <a:t>ከቀን </a:t>
            </a:r>
            <a:r>
              <a:rPr spc="-5" dirty="0"/>
              <a:t>ባነሰ ፍጥነት ስለሚታይ ወዲያውኑ ተረድተህ መልስ ለመስጠት </a:t>
            </a:r>
            <a:r>
              <a:rPr dirty="0"/>
              <a:t> </a:t>
            </a:r>
            <a:r>
              <a:rPr spc="-5" dirty="0"/>
              <a:t>ትዘገያለህ።ስለዚህ</a:t>
            </a:r>
            <a:r>
              <a:rPr spc="-75" dirty="0"/>
              <a:t> </a:t>
            </a:r>
            <a:r>
              <a:rPr spc="-10" dirty="0"/>
              <a:t>የምሽት</a:t>
            </a:r>
            <a:r>
              <a:rPr spc="-85" dirty="0"/>
              <a:t> </a:t>
            </a:r>
            <a:r>
              <a:rPr spc="-5" dirty="0"/>
              <a:t>አነዳድ</a:t>
            </a:r>
            <a:r>
              <a:rPr spc="-110" dirty="0"/>
              <a:t> </a:t>
            </a:r>
            <a:r>
              <a:rPr spc="-5" dirty="0"/>
              <a:t>ከቀን</a:t>
            </a:r>
            <a:r>
              <a:rPr spc="-105" dirty="0"/>
              <a:t> </a:t>
            </a:r>
            <a:r>
              <a:rPr spc="-5" dirty="0"/>
              <a:t>አነዳድ</a:t>
            </a:r>
            <a:r>
              <a:rPr spc="-110" dirty="0"/>
              <a:t> </a:t>
            </a:r>
            <a:r>
              <a:rPr spc="-5" dirty="0"/>
              <a:t>ሶስት</a:t>
            </a:r>
            <a:r>
              <a:rPr spc="-114" dirty="0"/>
              <a:t> </a:t>
            </a:r>
            <a:r>
              <a:rPr spc="-5" dirty="0"/>
              <a:t>ግዜ</a:t>
            </a:r>
            <a:r>
              <a:rPr spc="-105" dirty="0"/>
              <a:t> </a:t>
            </a:r>
            <a:r>
              <a:rPr spc="-5" dirty="0"/>
              <a:t>የበለጠ</a:t>
            </a:r>
            <a:r>
              <a:rPr spc="-95" dirty="0"/>
              <a:t> </a:t>
            </a:r>
            <a:r>
              <a:rPr spc="-5" dirty="0"/>
              <a:t>አደገኛ</a:t>
            </a:r>
            <a:r>
              <a:rPr spc="-105" dirty="0"/>
              <a:t> </a:t>
            </a:r>
            <a:r>
              <a:rPr spc="-10" dirty="0"/>
              <a:t>መሆኑ</a:t>
            </a:r>
            <a:r>
              <a:rPr spc="-110" dirty="0"/>
              <a:t> </a:t>
            </a:r>
            <a:r>
              <a:rPr spc="-5" dirty="0"/>
              <a:t>በጥናት </a:t>
            </a:r>
            <a:r>
              <a:rPr spc="-805" dirty="0"/>
              <a:t> </a:t>
            </a:r>
            <a:r>
              <a:rPr spc="-5" dirty="0"/>
              <a:t>ተረጋግጡዋል።</a:t>
            </a:r>
          </a:p>
          <a:p>
            <a:pPr marL="372745" marR="865505" indent="-229235">
              <a:lnSpc>
                <a:spcPct val="120000"/>
              </a:lnSpc>
              <a:spcBef>
                <a:spcPts val="1000"/>
              </a:spcBef>
            </a:pPr>
            <a:r>
              <a:rPr spc="-5" dirty="0">
                <a:latin typeface="Arial"/>
                <a:cs typeface="Arial"/>
              </a:rPr>
              <a:t>•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10" dirty="0"/>
              <a:t>በምሽት</a:t>
            </a:r>
            <a:r>
              <a:rPr spc="-80" dirty="0"/>
              <a:t> </a:t>
            </a:r>
            <a:r>
              <a:rPr spc="-5" dirty="0"/>
              <a:t>አነዳድ</a:t>
            </a:r>
            <a:r>
              <a:rPr spc="-110" dirty="0"/>
              <a:t> </a:t>
            </a:r>
            <a:r>
              <a:rPr spc="-5" dirty="0"/>
              <a:t>ወቅት</a:t>
            </a:r>
            <a:r>
              <a:rPr spc="-100" dirty="0"/>
              <a:t> </a:t>
            </a:r>
            <a:r>
              <a:rPr spc="-5" dirty="0"/>
              <a:t>የመንገዱ፣የአሽከርካሪውና</a:t>
            </a:r>
            <a:r>
              <a:rPr spc="-70" dirty="0"/>
              <a:t> </a:t>
            </a:r>
            <a:r>
              <a:rPr spc="-5" dirty="0"/>
              <a:t>የሌሎች</a:t>
            </a:r>
            <a:r>
              <a:rPr spc="-95" dirty="0"/>
              <a:t> </a:t>
            </a:r>
            <a:r>
              <a:rPr spc="-10" dirty="0"/>
              <a:t>አሽከርካሪዎች</a:t>
            </a:r>
            <a:r>
              <a:rPr spc="-55" dirty="0"/>
              <a:t> </a:t>
            </a:r>
            <a:r>
              <a:rPr spc="-5" dirty="0"/>
              <a:t>ሁኔታና </a:t>
            </a:r>
            <a:r>
              <a:rPr spc="-805" dirty="0"/>
              <a:t> </a:t>
            </a:r>
            <a:r>
              <a:rPr spc="-10" dirty="0"/>
              <a:t>የተሽከርካሪው</a:t>
            </a:r>
            <a:r>
              <a:rPr spc="-75" dirty="0"/>
              <a:t> </a:t>
            </a:r>
            <a:r>
              <a:rPr spc="-5" dirty="0"/>
              <a:t>ሁኔታ</a:t>
            </a:r>
            <a:r>
              <a:rPr spc="-110" dirty="0"/>
              <a:t> </a:t>
            </a:r>
            <a:r>
              <a:rPr spc="-5" dirty="0"/>
              <a:t>በአነዳድ</a:t>
            </a:r>
            <a:r>
              <a:rPr spc="-105" dirty="0"/>
              <a:t> </a:t>
            </a:r>
            <a:r>
              <a:rPr spc="-5" dirty="0"/>
              <a:t>ላይ</a:t>
            </a:r>
            <a:r>
              <a:rPr spc="-140" dirty="0"/>
              <a:t> </a:t>
            </a:r>
            <a:r>
              <a:rPr spc="-5" dirty="0"/>
              <a:t>ተጽዕኖ</a:t>
            </a:r>
            <a:r>
              <a:rPr spc="-105" dirty="0"/>
              <a:t> </a:t>
            </a:r>
            <a:r>
              <a:rPr spc="-5" dirty="0"/>
              <a:t>ያሳድራል።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6096" y="856490"/>
            <a:ext cx="4597400" cy="965835"/>
            <a:chOff x="3816096" y="856488"/>
            <a:chExt cx="4597400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6096" y="856488"/>
              <a:ext cx="1628394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9388" y="856488"/>
              <a:ext cx="2463545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7832" y="856488"/>
              <a:ext cx="1375409" cy="96545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67685" y="949580"/>
            <a:ext cx="404367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የሌሎች</a:t>
            </a:r>
            <a:r>
              <a:rPr spc="110" dirty="0"/>
              <a:t> </a:t>
            </a:r>
            <a:r>
              <a:rPr dirty="0"/>
              <a:t>አሽከርካሪዎች</a:t>
            </a:r>
            <a:r>
              <a:rPr spc="114" dirty="0"/>
              <a:t> </a:t>
            </a:r>
            <a:r>
              <a:rPr dirty="0"/>
              <a:t>ሁኔታ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92481" y="2074164"/>
            <a:ext cx="10536555" cy="3102610"/>
            <a:chOff x="792480" y="2074164"/>
            <a:chExt cx="10536555" cy="31026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80" y="2090928"/>
              <a:ext cx="572262" cy="7459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840" y="2074164"/>
              <a:ext cx="1335786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5291" y="2074164"/>
              <a:ext cx="1250442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9400" y="2074164"/>
              <a:ext cx="1584198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2691" y="2074164"/>
              <a:ext cx="1509522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80" y="2729484"/>
              <a:ext cx="572262" cy="7459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5840" y="2712720"/>
              <a:ext cx="1437894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58924" y="2712720"/>
              <a:ext cx="915162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83180" y="2712720"/>
              <a:ext cx="1299209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94531" y="2712720"/>
              <a:ext cx="1309877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16551" y="2712720"/>
              <a:ext cx="1107186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32832" y="2712720"/>
              <a:ext cx="1593341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6791" y="2712720"/>
              <a:ext cx="1250441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00900" y="2712720"/>
              <a:ext cx="1285494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97011" y="2712720"/>
              <a:ext cx="1927098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39299" y="2712720"/>
              <a:ext cx="877061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05840" y="3224784"/>
              <a:ext cx="1818894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80" y="3881628"/>
              <a:ext cx="572262" cy="7459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5840" y="3864864"/>
              <a:ext cx="1088898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6880" y="3864864"/>
              <a:ext cx="1081278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01824" y="3864864"/>
              <a:ext cx="1543050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58540" y="3864864"/>
              <a:ext cx="1626869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02124" y="3864864"/>
              <a:ext cx="1451610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65876" y="3864864"/>
              <a:ext cx="2024633" cy="7993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07223" y="3864864"/>
              <a:ext cx="1046226" cy="7993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4068" y="3864864"/>
              <a:ext cx="1250442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28175" y="3864864"/>
              <a:ext cx="1123950" cy="7993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64268" y="3864864"/>
              <a:ext cx="875537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248899" y="3864864"/>
              <a:ext cx="1079753" cy="7993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05840" y="4376928"/>
              <a:ext cx="1780794" cy="79933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992531" y="1946789"/>
            <a:ext cx="10099040" cy="2967355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በምሽት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የማየት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ሀይላቸው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በመቀነሱ</a:t>
            </a:r>
            <a:endParaRPr sz="2800">
              <a:latin typeface="Nyala"/>
              <a:cs typeface="Nyala"/>
            </a:endParaRPr>
          </a:p>
          <a:p>
            <a:pPr marL="241300" marR="816610" indent="-229235">
              <a:lnSpc>
                <a:spcPct val="120100"/>
              </a:lnSpc>
              <a:spcBef>
                <a:spcPts val="99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ከብርሀን</a:t>
            </a:r>
            <a:r>
              <a:rPr sz="2800" spc="-8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ወደ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ጨለማ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መንገድ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ሲገቡ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ዓይናቸው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የማየት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ሀይሉን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ለማስተካከል</a:t>
            </a:r>
            <a:r>
              <a:rPr sz="2800" spc="-7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ጊዜ </a:t>
            </a:r>
            <a:r>
              <a:rPr sz="2800" spc="-8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ስለሚወስድ</a:t>
            </a:r>
            <a:endParaRPr sz="2800">
              <a:latin typeface="Nyala"/>
              <a:cs typeface="Nyala"/>
            </a:endParaRPr>
          </a:p>
          <a:p>
            <a:pPr marL="241300" marR="5080" indent="-229235">
              <a:lnSpc>
                <a:spcPct val="120100"/>
              </a:lnSpc>
              <a:spcBef>
                <a:spcPts val="100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ከፊት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ለፊት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በሚመጣ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መብራት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የአሽከርካውን</a:t>
            </a:r>
            <a:r>
              <a:rPr sz="2800" spc="-6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አይን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የማየት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አቅም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ችግር </a:t>
            </a:r>
            <a:r>
              <a:rPr sz="2800" spc="-8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ስለሚፈጥር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54881" y="856490"/>
            <a:ext cx="2719705" cy="965835"/>
            <a:chOff x="4754879" y="856488"/>
            <a:chExt cx="2719705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4879" y="856488"/>
              <a:ext cx="1779270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9047" y="856488"/>
              <a:ext cx="1375409" cy="9654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6468" y="949580"/>
            <a:ext cx="216598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የመንገዱ</a:t>
            </a:r>
            <a:r>
              <a:rPr spc="55" dirty="0"/>
              <a:t> </a:t>
            </a:r>
            <a:r>
              <a:rPr dirty="0"/>
              <a:t>ሁኔታ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92481" y="2074164"/>
            <a:ext cx="10426700" cy="1823720"/>
            <a:chOff x="792480" y="2074164"/>
            <a:chExt cx="10426700" cy="18237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80" y="2090928"/>
              <a:ext cx="572262" cy="745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840" y="2074164"/>
              <a:ext cx="1434846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1304" y="2074164"/>
              <a:ext cx="1512570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6015" y="2074164"/>
              <a:ext cx="863345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9980" y="2074164"/>
              <a:ext cx="1451610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13732" y="2074164"/>
              <a:ext cx="1361693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6044" y="2074164"/>
              <a:ext cx="1200150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96812" y="2074164"/>
              <a:ext cx="1151382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58812" y="2074164"/>
              <a:ext cx="1588770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59723" y="2074164"/>
              <a:ext cx="1250442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20784" y="2074164"/>
              <a:ext cx="1898142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5840" y="2586228"/>
              <a:ext cx="1506473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24455" y="2586228"/>
              <a:ext cx="1280921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17519" y="2586228"/>
              <a:ext cx="1082802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10940" y="2586228"/>
              <a:ext cx="1264158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87239" y="2586228"/>
              <a:ext cx="2117598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3076" y="2586228"/>
              <a:ext cx="1451609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5303" y="2586228"/>
              <a:ext cx="956309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52232" y="2586228"/>
              <a:ext cx="1806702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2599" y="2586228"/>
              <a:ext cx="1308353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5840" y="3098292"/>
              <a:ext cx="1309878" cy="79933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36419" y="3098292"/>
              <a:ext cx="657606" cy="799337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xfrm>
            <a:off x="860677" y="1635659"/>
            <a:ext cx="10470643" cy="2005161"/>
          </a:xfrm>
          <a:prstGeom prst="rect">
            <a:avLst/>
          </a:prstGeom>
        </p:spPr>
        <p:txBody>
          <a:bodyPr vert="horz" wrap="square" lIns="0" tIns="449577" rIns="0" bIns="0" rtlCol="0">
            <a:spAutoFit/>
          </a:bodyPr>
          <a:lstStyle/>
          <a:p>
            <a:pPr marL="372745" marR="5080" indent="-229235">
              <a:lnSpc>
                <a:spcPct val="120000"/>
              </a:lnSpc>
              <a:spcBef>
                <a:spcPts val="95"/>
              </a:spcBef>
            </a:pPr>
            <a:r>
              <a:rPr spc="-5" dirty="0">
                <a:latin typeface="Arial"/>
                <a:cs typeface="Arial"/>
              </a:rPr>
              <a:t>•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/>
              <a:t>አንዳንድ</a:t>
            </a:r>
            <a:r>
              <a:rPr spc="-110" dirty="0"/>
              <a:t> </a:t>
            </a:r>
            <a:r>
              <a:rPr spc="-5" dirty="0"/>
              <a:t>መንገዶች</a:t>
            </a:r>
            <a:r>
              <a:rPr spc="-100" dirty="0"/>
              <a:t> </a:t>
            </a:r>
            <a:r>
              <a:rPr spc="-10" dirty="0"/>
              <a:t>በቂ</a:t>
            </a:r>
            <a:r>
              <a:rPr spc="-105" dirty="0"/>
              <a:t> </a:t>
            </a:r>
            <a:r>
              <a:rPr spc="-5" dirty="0"/>
              <a:t>መብራት</a:t>
            </a:r>
            <a:r>
              <a:rPr spc="-95" dirty="0"/>
              <a:t> </a:t>
            </a:r>
            <a:r>
              <a:rPr spc="-5" dirty="0"/>
              <a:t>አላቸው</a:t>
            </a:r>
            <a:r>
              <a:rPr spc="-110" dirty="0"/>
              <a:t> </a:t>
            </a:r>
            <a:r>
              <a:rPr spc="-5" dirty="0"/>
              <a:t>ሌሎች</a:t>
            </a:r>
            <a:r>
              <a:rPr spc="-110" dirty="0"/>
              <a:t> </a:t>
            </a:r>
            <a:r>
              <a:rPr spc="-5" dirty="0"/>
              <a:t>ደግሞ</a:t>
            </a:r>
            <a:r>
              <a:rPr spc="-105" dirty="0"/>
              <a:t> </a:t>
            </a:r>
            <a:r>
              <a:rPr spc="-5" dirty="0"/>
              <a:t>የላቸውም</a:t>
            </a:r>
            <a:r>
              <a:rPr spc="-105" dirty="0"/>
              <a:t> </a:t>
            </a:r>
            <a:r>
              <a:rPr spc="-5" dirty="0"/>
              <a:t>ስለዚህ</a:t>
            </a:r>
            <a:r>
              <a:rPr spc="-114" dirty="0"/>
              <a:t> </a:t>
            </a:r>
            <a:r>
              <a:rPr spc="-10" dirty="0"/>
              <a:t>አሽከርካሪው </a:t>
            </a:r>
            <a:r>
              <a:rPr spc="-805" dirty="0"/>
              <a:t> </a:t>
            </a:r>
            <a:r>
              <a:rPr spc="-5" dirty="0"/>
              <a:t>በመንገዱ ሳይሆን </a:t>
            </a:r>
            <a:r>
              <a:rPr spc="-10" dirty="0"/>
              <a:t>ሙሉ </a:t>
            </a:r>
            <a:r>
              <a:rPr spc="-5" dirty="0"/>
              <a:t>በሙሉ በተሽከርካሪው መብራት ብቻ እንዲጠቀም ሊገደድ </a:t>
            </a:r>
            <a:r>
              <a:rPr dirty="0"/>
              <a:t> </a:t>
            </a:r>
            <a:r>
              <a:rPr spc="-5" dirty="0"/>
              <a:t>ይችላል።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7116" y="856490"/>
            <a:ext cx="3516629" cy="965835"/>
            <a:chOff x="4357115" y="856488"/>
            <a:chExt cx="3516629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7115" y="856488"/>
              <a:ext cx="2576322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8335" y="856488"/>
              <a:ext cx="1375410" cy="9654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08705" y="949580"/>
            <a:ext cx="296354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በተሽከርካሪው</a:t>
            </a:r>
            <a:r>
              <a:rPr spc="45" dirty="0"/>
              <a:t> </a:t>
            </a:r>
            <a:r>
              <a:rPr dirty="0"/>
              <a:t>ሁኔታ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92480" y="2060450"/>
            <a:ext cx="9859645" cy="2604135"/>
            <a:chOff x="792480" y="2060448"/>
            <a:chExt cx="9859645" cy="26041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80" y="2090928"/>
              <a:ext cx="572262" cy="745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840" y="2074164"/>
              <a:ext cx="1765554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8108" y="2074164"/>
              <a:ext cx="1166621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8396" y="2074164"/>
              <a:ext cx="1347978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0039" y="2074164"/>
              <a:ext cx="1451610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3791" y="2060448"/>
              <a:ext cx="863346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77839" y="2074164"/>
              <a:ext cx="2106930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6911" y="2074164"/>
              <a:ext cx="1347977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8472" y="2074164"/>
              <a:ext cx="1451609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00615" y="2074164"/>
              <a:ext cx="1151381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5840" y="2572512"/>
              <a:ext cx="1055370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81912" y="2586228"/>
              <a:ext cx="1187958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82012" y="2586228"/>
              <a:ext cx="1285493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81172" y="2586228"/>
              <a:ext cx="1309877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1751" y="2586228"/>
              <a:ext cx="657605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80" y="3241548"/>
              <a:ext cx="572262" cy="7459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5840" y="3224784"/>
              <a:ext cx="1347978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7483" y="3224784"/>
              <a:ext cx="1451609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31236" y="3224784"/>
              <a:ext cx="1232153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74008" y="3224784"/>
              <a:ext cx="1123950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10100" y="3224784"/>
              <a:ext cx="1651253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73495" y="3224784"/>
              <a:ext cx="1448561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34200" y="3224784"/>
              <a:ext cx="1331213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76032" y="3224784"/>
              <a:ext cx="1509522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06256" y="3224784"/>
              <a:ext cx="657605" cy="7993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80" y="3881627"/>
              <a:ext cx="572262" cy="74599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5840" y="3864864"/>
              <a:ext cx="1347978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7483" y="3864864"/>
              <a:ext cx="1451609" cy="7993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31236" y="3864864"/>
              <a:ext cx="1951482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96383" y="3864864"/>
              <a:ext cx="1457706" cy="7993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66232" y="3864864"/>
              <a:ext cx="2056638" cy="79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43571" y="3864864"/>
              <a:ext cx="657605" cy="799338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992531" y="2073172"/>
            <a:ext cx="9420860" cy="234807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7584440" algn="l"/>
                <a:tab pos="873696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የተሽ</a:t>
            </a:r>
            <a:r>
              <a:rPr sz="2800" spc="-15" dirty="0">
                <a:solidFill>
                  <a:srgbClr val="FFFFFF"/>
                </a:solidFill>
                <a:latin typeface="Nyala"/>
                <a:cs typeface="Nyala"/>
              </a:rPr>
              <a:t>ከ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ርካሪ</a:t>
            </a:r>
            <a:r>
              <a:rPr sz="2800" spc="-7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አጭር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የግንባር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መብራት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Rockwell"/>
                <a:cs typeface="Rockwell"/>
              </a:rPr>
              <a:t>50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ሜትር፣ረጅሙ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የግንባር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መብራት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ደግሞ</a:t>
            </a:r>
            <a:endParaRPr sz="2800">
              <a:latin typeface="Nyala"/>
              <a:cs typeface="Nyala"/>
            </a:endParaRPr>
          </a:p>
          <a:p>
            <a:pPr marL="241300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solidFill>
                  <a:srgbClr val="FFFFFF"/>
                </a:solidFill>
                <a:latin typeface="Rockwell"/>
                <a:cs typeface="Rockwell"/>
              </a:rPr>
              <a:t>100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ሜትር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ማሳየት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ይችላል።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የግንባር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መብራት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ከቆሸሸ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ሊኖር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የሚችለው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ነጸብራቅ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በግማሽ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በመቀነሱ።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የግንባር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መብራት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በትክክለኛው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አቅጣጫ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ካልተስተካከለ።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0494" y="856490"/>
            <a:ext cx="8928735" cy="965835"/>
            <a:chOff x="1650492" y="856488"/>
            <a:chExt cx="8928735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0492" y="856488"/>
              <a:ext cx="1623821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0736" y="856488"/>
              <a:ext cx="2148078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3712" y="856488"/>
              <a:ext cx="2398014" cy="9654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6624" y="856488"/>
              <a:ext cx="1613153" cy="9654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4676" y="856488"/>
              <a:ext cx="1390650" cy="9654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51748" y="856488"/>
              <a:ext cx="1927098" cy="96545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01699" y="949580"/>
            <a:ext cx="83750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በምሽት</a:t>
            </a:r>
            <a:r>
              <a:rPr spc="145" dirty="0"/>
              <a:t> </a:t>
            </a:r>
            <a:r>
              <a:rPr dirty="0"/>
              <a:t>ስናሽከረክር</a:t>
            </a:r>
            <a:r>
              <a:rPr spc="130" dirty="0"/>
              <a:t> </a:t>
            </a:r>
            <a:r>
              <a:rPr dirty="0"/>
              <a:t>ልንከተላቸው</a:t>
            </a:r>
            <a:r>
              <a:rPr spc="135" dirty="0"/>
              <a:t> </a:t>
            </a:r>
            <a:r>
              <a:rPr dirty="0"/>
              <a:t>የሚገቡ</a:t>
            </a:r>
            <a:r>
              <a:rPr spc="145" dirty="0"/>
              <a:t> </a:t>
            </a:r>
            <a:r>
              <a:rPr dirty="0"/>
              <a:t>ቅደም</a:t>
            </a:r>
            <a:r>
              <a:rPr spc="145" dirty="0"/>
              <a:t> </a:t>
            </a:r>
            <a:r>
              <a:rPr dirty="0"/>
              <a:t>ተከተሎች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792480" y="2074164"/>
            <a:ext cx="10554971" cy="4507230"/>
            <a:chOff x="792480" y="2074164"/>
            <a:chExt cx="10554970" cy="450723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80" y="2090928"/>
              <a:ext cx="572262" cy="7459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5840" y="2074164"/>
              <a:ext cx="1309878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26336" y="2074164"/>
              <a:ext cx="1821941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4991" y="2074164"/>
              <a:ext cx="1081277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58412" y="2074164"/>
              <a:ext cx="1023365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93920" y="2074164"/>
              <a:ext cx="863346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67883" y="2074164"/>
              <a:ext cx="1273302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51803" y="2074164"/>
              <a:ext cx="1465326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27747" y="2074164"/>
              <a:ext cx="1526286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67699" y="2074164"/>
              <a:ext cx="1463802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80" y="2729484"/>
              <a:ext cx="572262" cy="7459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5840" y="2712720"/>
              <a:ext cx="1335786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55291" y="2712720"/>
              <a:ext cx="1197102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64536" y="2712720"/>
              <a:ext cx="1288541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65219" y="2712720"/>
              <a:ext cx="1611629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97551" y="2712720"/>
              <a:ext cx="657605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70347" y="2712720"/>
              <a:ext cx="1293114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75603" y="2712720"/>
              <a:ext cx="1288542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76288" y="2712720"/>
              <a:ext cx="1434846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24799" y="2712720"/>
              <a:ext cx="1247394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84336" y="2712720"/>
              <a:ext cx="1594866" cy="7993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989820" y="2712720"/>
              <a:ext cx="1357122" cy="7993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5840" y="3224784"/>
              <a:ext cx="1463802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80" y="3881628"/>
              <a:ext cx="572262" cy="74599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05840" y="3864864"/>
              <a:ext cx="1980438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02991" y="3864864"/>
              <a:ext cx="1268730" cy="7993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82340" y="3864864"/>
              <a:ext cx="1075182" cy="79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80" y="4520184"/>
              <a:ext cx="572262" cy="74599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05840" y="4503420"/>
              <a:ext cx="1347978" cy="79933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67483" y="4503420"/>
              <a:ext cx="1419606" cy="79933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99231" y="4503420"/>
              <a:ext cx="1506473" cy="79933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19371" y="4503420"/>
              <a:ext cx="1128522" cy="79933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56988" y="4503420"/>
              <a:ext cx="2026158" cy="79933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95288" y="4503420"/>
              <a:ext cx="1533906" cy="79933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80" y="5158740"/>
              <a:ext cx="572262" cy="74599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05840" y="5141976"/>
              <a:ext cx="1334261" cy="79933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50719" y="5141976"/>
              <a:ext cx="1451609" cy="79933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14472" y="5141976"/>
              <a:ext cx="1197102" cy="7993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25240" y="5141976"/>
              <a:ext cx="2105406" cy="79933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545836" y="5141976"/>
              <a:ext cx="1280921" cy="79933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80" y="5798820"/>
              <a:ext cx="572262" cy="74599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05840" y="5782055"/>
              <a:ext cx="1597913" cy="7993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214372" y="5782055"/>
              <a:ext cx="1184910" cy="79933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09900" y="5782055"/>
              <a:ext cx="1526286" cy="79933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149851" y="5782055"/>
              <a:ext cx="1300734" cy="79933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064251" y="5782055"/>
              <a:ext cx="1273302" cy="79933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946647" y="5782055"/>
              <a:ext cx="1209294" cy="799338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992531" y="1946787"/>
            <a:ext cx="10116820" cy="4415183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መንገድ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ከመጀመርህ</a:t>
            </a:r>
            <a:r>
              <a:rPr sz="2800" spc="-7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በፊት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ንቁና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በቂ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እርፍት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የወሰድክ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መሆንህን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አረጋግጥ</a:t>
            </a:r>
            <a:endParaRPr sz="2800">
              <a:latin typeface="Nyala"/>
              <a:cs typeface="Nyala"/>
            </a:endParaRPr>
          </a:p>
          <a:p>
            <a:pPr marL="241300" marR="5080" indent="-229235">
              <a:lnSpc>
                <a:spcPct val="120100"/>
              </a:lnSpc>
              <a:spcBef>
                <a:spcPts val="99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በሽምት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የጸሀይ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መነጽር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አትጠቀም።</a:t>
            </a:r>
            <a:r>
              <a:rPr sz="2800" spc="-8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የምሽት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መነጽር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ካደረግህ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ንጹህና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ያልተጫረ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መሆኑን </a:t>
            </a:r>
            <a:r>
              <a:rPr sz="2800" spc="-8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አረጋግጥ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ተሽከርካሪህን</a:t>
            </a:r>
            <a:r>
              <a:rPr sz="2800" spc="-7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ፈትሽና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አጽዳ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የግንባር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መብራህ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የሌሎችን</a:t>
            </a:r>
            <a:r>
              <a:rPr sz="2800" spc="-9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እይታ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እንዳይከለክል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ተጠንቀቅ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የውስጥ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መብራት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በጣም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እንዳያንጸባርቅ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አድርግ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የእንቅልፍ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ስሜት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ከተሰማህ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አቁምና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እረፍት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ውሰድ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4013" y="856490"/>
            <a:ext cx="5941695" cy="965835"/>
            <a:chOff x="3144011" y="856488"/>
            <a:chExt cx="5941695" cy="965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4011" y="856488"/>
              <a:ext cx="2015489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2875" y="856488"/>
              <a:ext cx="1358646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7944" y="856488"/>
              <a:ext cx="1375409" cy="9654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9776" y="856488"/>
              <a:ext cx="2495550" cy="96545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95599" y="949580"/>
            <a:ext cx="538797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በጭጋጋማ</a:t>
            </a:r>
            <a:r>
              <a:rPr spc="100" dirty="0"/>
              <a:t> </a:t>
            </a:r>
            <a:r>
              <a:rPr spc="5" dirty="0"/>
              <a:t>የአየር</a:t>
            </a:r>
            <a:r>
              <a:rPr spc="130" dirty="0"/>
              <a:t> </a:t>
            </a:r>
            <a:r>
              <a:rPr dirty="0"/>
              <a:t>ሁኔታ</a:t>
            </a:r>
            <a:r>
              <a:rPr spc="125" dirty="0"/>
              <a:t> </a:t>
            </a:r>
            <a:r>
              <a:rPr dirty="0"/>
              <a:t>ስለማሽከርከር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792480" y="2042160"/>
            <a:ext cx="6671309" cy="3782060"/>
            <a:chOff x="792480" y="2042160"/>
            <a:chExt cx="6671309" cy="37820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" y="2058924"/>
              <a:ext cx="572262" cy="7459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5840" y="2042160"/>
              <a:ext cx="1655826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3808" y="2042160"/>
              <a:ext cx="1116330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03803" y="2042160"/>
              <a:ext cx="1133094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9040" y="2042160"/>
              <a:ext cx="1794510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0264" y="2042160"/>
              <a:ext cx="2041397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" y="2654808"/>
              <a:ext cx="572262" cy="7459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73680" y="2638044"/>
              <a:ext cx="1166621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53968" y="2638044"/>
              <a:ext cx="1347977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15612" y="2638044"/>
              <a:ext cx="1451610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" y="3252216"/>
              <a:ext cx="572262" cy="74599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5840" y="3235452"/>
              <a:ext cx="915161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62072" y="3235452"/>
              <a:ext cx="1264158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" y="3848100"/>
              <a:ext cx="572262" cy="7459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5840" y="3831336"/>
              <a:ext cx="1052322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67940" y="3831336"/>
              <a:ext cx="1980438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" y="4443983"/>
              <a:ext cx="572262" cy="7459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" y="5041392"/>
              <a:ext cx="572262" cy="74599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05840" y="5024627"/>
              <a:ext cx="1334261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62144" y="5024627"/>
              <a:ext cx="1334262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29044" y="5010911"/>
              <a:ext cx="634746" cy="79933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992530" y="1957419"/>
            <a:ext cx="9394191" cy="4080861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በጭጋጋማ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የአየር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ሁኔታ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ተሽከርካሪን</a:t>
            </a:r>
            <a:r>
              <a:rPr sz="2800" spc="-7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ያለማሽከርከር</a:t>
            </a:r>
            <a:r>
              <a:rPr sz="2800" spc="-5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ይመከራል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የጭጋግ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ወይም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አጭር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የግንባር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መብራት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ተጠቀም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ወደ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ጭጋጉ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ቦታ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ፍጥነት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ቀንሰህ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ግባ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አደጋ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ቢደርስ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ተሽከርካሪህን</a:t>
            </a:r>
            <a:r>
              <a:rPr sz="2800" spc="-6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ለማቆም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ተዘጋጅ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የውጪ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መስታወት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በጉም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ከተሸፈነ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የዝናብ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መጥረጊያ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ተጠቀም</a:t>
            </a:r>
            <a:endParaRPr sz="2800">
              <a:latin typeface="Nyala"/>
              <a:cs typeface="Nyala"/>
            </a:endParaRPr>
          </a:p>
          <a:p>
            <a:pPr marL="241300" marR="5080" indent="-229235">
              <a:lnSpc>
                <a:spcPct val="110100"/>
              </a:lnSpc>
              <a:spcBef>
                <a:spcPts val="100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የውስጥ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መስታወት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በጉም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ከተሸፈነ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የውስጥ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ማሞቂያ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ኤር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ኮንዲሽነር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ወይም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ፎጣ </a:t>
            </a:r>
            <a:r>
              <a:rPr sz="2800" spc="-8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ተጠቀም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0373" y="832103"/>
            <a:ext cx="3228975" cy="1022350"/>
            <a:chOff x="4500371" y="832103"/>
            <a:chExt cx="3228975" cy="1022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0371" y="832103"/>
              <a:ext cx="2276094" cy="10218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8503" y="832103"/>
              <a:ext cx="1410461" cy="102184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68723" y="929766"/>
            <a:ext cx="26441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የተሽከርካሪ</a:t>
            </a:r>
            <a:r>
              <a:rPr sz="3600" spc="90" dirty="0"/>
              <a:t> </a:t>
            </a:r>
            <a:r>
              <a:rPr sz="3600" spc="15" dirty="0"/>
              <a:t>ፍተሻ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1005839" y="2109216"/>
            <a:ext cx="5581651" cy="2716530"/>
            <a:chOff x="1005839" y="2109216"/>
            <a:chExt cx="5581650" cy="27165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839" y="2109216"/>
              <a:ext cx="2061210" cy="7993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3763" y="2109216"/>
              <a:ext cx="875538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8395" y="2109216"/>
              <a:ext cx="1607058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6072" y="2109216"/>
              <a:ext cx="1530858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839" y="2734056"/>
              <a:ext cx="671322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7863" y="2734056"/>
              <a:ext cx="582930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1495" y="2747772"/>
              <a:ext cx="1148334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1972" y="2747772"/>
              <a:ext cx="1469898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45535" y="2747772"/>
              <a:ext cx="1081277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8955" y="2747772"/>
              <a:ext cx="1607058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6631" y="2747772"/>
              <a:ext cx="1530858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5839" y="3374136"/>
              <a:ext cx="671322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7863" y="3374136"/>
              <a:ext cx="582930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1495" y="3387852"/>
              <a:ext cx="1148334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1972" y="3387852"/>
              <a:ext cx="1181862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57500" y="3387852"/>
              <a:ext cx="1027938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4532" y="3387852"/>
              <a:ext cx="1607058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2207" y="3387852"/>
              <a:ext cx="1530858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5839" y="4012692"/>
              <a:ext cx="671322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7863" y="4012692"/>
              <a:ext cx="582930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01495" y="4026408"/>
              <a:ext cx="1027938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8527" y="4026408"/>
              <a:ext cx="875538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3159" y="4026408"/>
              <a:ext cx="1607058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0835" y="4026408"/>
              <a:ext cx="1530858" cy="79933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220218" y="1982094"/>
            <a:ext cx="5128895" cy="2603918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ተሽከርካሪዎች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spc="-14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የሚፈተሹ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ፍተሻዎች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1.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ሞተር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ከመነሳቱ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በፊት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የሚፈተሹ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ፍተሻዎች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2.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ሞተር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ከተነሳ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በኃላ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የሚፈተሹ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ፍተሻዎች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3.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በጉዞ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ላይ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የሚፈተሹ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ፍተሻዎች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" y="-284249"/>
            <a:ext cx="12039600" cy="714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34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4874" y="816863"/>
            <a:ext cx="7419975" cy="1037590"/>
            <a:chOff x="2404872" y="816863"/>
            <a:chExt cx="7419975" cy="1037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4872" y="816863"/>
              <a:ext cx="912113" cy="10218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6624" y="816863"/>
              <a:ext cx="765810" cy="10218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2072" y="832103"/>
              <a:ext cx="1475994" cy="10218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0104" y="832103"/>
              <a:ext cx="1892046" cy="10218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2664" y="832103"/>
              <a:ext cx="1389126" cy="10218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3827" y="832103"/>
              <a:ext cx="2068829" cy="10218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53172" y="832103"/>
              <a:ext cx="1971294" cy="102184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72843" y="929766"/>
            <a:ext cx="68319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Bookman Old Style"/>
                <a:cs typeface="Bookman Old Style"/>
              </a:rPr>
              <a:t>1.</a:t>
            </a:r>
            <a:r>
              <a:rPr sz="3600" dirty="0"/>
              <a:t>ሞተር</a:t>
            </a:r>
            <a:r>
              <a:rPr sz="3600" spc="145" dirty="0"/>
              <a:t> </a:t>
            </a:r>
            <a:r>
              <a:rPr sz="3600" dirty="0"/>
              <a:t>ከመነሳቱ</a:t>
            </a:r>
            <a:r>
              <a:rPr sz="3600" spc="135" dirty="0"/>
              <a:t> </a:t>
            </a:r>
            <a:r>
              <a:rPr sz="3600" dirty="0"/>
              <a:t>በፊት</a:t>
            </a:r>
            <a:r>
              <a:rPr sz="3600" spc="150" dirty="0"/>
              <a:t> </a:t>
            </a:r>
            <a:r>
              <a:rPr sz="3600" spc="5" dirty="0"/>
              <a:t>የሚፈተሹ</a:t>
            </a:r>
            <a:r>
              <a:rPr sz="3600" spc="145" dirty="0"/>
              <a:t> </a:t>
            </a:r>
            <a:r>
              <a:rPr sz="3600" spc="5" dirty="0"/>
              <a:t>ፍተሻዎች</a:t>
            </a:r>
            <a:endParaRPr sz="3600">
              <a:latin typeface="Bookman Old Style"/>
              <a:cs typeface="Bookman Old Styl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77241" y="2060450"/>
            <a:ext cx="8707755" cy="2091689"/>
            <a:chOff x="777240" y="2060448"/>
            <a:chExt cx="8707755" cy="2091689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7240" y="2074164"/>
              <a:ext cx="1148334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7716" y="2074164"/>
              <a:ext cx="1469898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21279" y="2074164"/>
              <a:ext cx="1081278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16223" y="2074164"/>
              <a:ext cx="1607058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33899" y="2074164"/>
              <a:ext cx="1530858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75375" y="2074164"/>
              <a:ext cx="1309877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97395" y="2074164"/>
              <a:ext cx="1509522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27620" y="2074164"/>
              <a:ext cx="717042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53756" y="2074164"/>
              <a:ext cx="1287018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61475" y="2074164"/>
              <a:ext cx="598157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80347" y="2060448"/>
              <a:ext cx="604266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7240" y="2699004"/>
              <a:ext cx="671322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9264" y="2699004"/>
              <a:ext cx="582930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2896" y="2712720"/>
              <a:ext cx="1326642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08631" y="2712720"/>
              <a:ext cx="1765554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92423" y="2712720"/>
              <a:ext cx="1369314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70831" y="2712720"/>
              <a:ext cx="1096517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77240" y="3339084"/>
              <a:ext cx="671322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9264" y="3339084"/>
              <a:ext cx="582930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72896" y="3352800"/>
              <a:ext cx="1443990" cy="79933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17420" y="3352800"/>
              <a:ext cx="1765554" cy="7993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99688" y="3352800"/>
              <a:ext cx="1369314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79619" y="3352800"/>
              <a:ext cx="1096518" cy="799338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992529" y="1946788"/>
            <a:ext cx="8255635" cy="1953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ሞተር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ከመነሳቱ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በፊት</a:t>
            </a:r>
            <a:r>
              <a:rPr sz="2800" spc="-8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የሚፈተሹ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ፍተሻዎች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በሁለት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ይከፈላሉ፡፡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እነሱም፡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- </a:t>
            </a:r>
            <a:r>
              <a:rPr sz="2800" spc="-68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1.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ውጫዊ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የተሽከርካሪ</a:t>
            </a:r>
            <a:r>
              <a:rPr sz="2800" spc="-7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ክፍሎች</a:t>
            </a:r>
            <a:r>
              <a:rPr sz="2800" spc="-13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ፍተሻ</a:t>
            </a:r>
            <a:endParaRPr sz="2800" dirty="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  <a:tabLst>
                <a:tab pos="1452880" algn="l"/>
              </a:tabLst>
            </a:pPr>
            <a:r>
              <a:rPr lang="en-US" sz="2800" spc="-5" dirty="0" smtClean="0">
                <a:solidFill>
                  <a:srgbClr val="FFFFFF"/>
                </a:solidFill>
                <a:latin typeface="Rockwell"/>
                <a:cs typeface="Rockwell"/>
              </a:rPr>
              <a:t>               </a:t>
            </a:r>
            <a:r>
              <a:rPr sz="2800" spc="-5" dirty="0" smtClean="0">
                <a:solidFill>
                  <a:srgbClr val="FFFFFF"/>
                </a:solidFill>
                <a:latin typeface="Rockwell"/>
                <a:cs typeface="Rockwell"/>
              </a:rPr>
              <a:t>2.</a:t>
            </a:r>
            <a:r>
              <a:rPr sz="2800" spc="-5" dirty="0" smtClean="0">
                <a:solidFill>
                  <a:srgbClr val="FFFFFF"/>
                </a:solidFill>
                <a:latin typeface="Nyala"/>
                <a:cs typeface="Nyala"/>
              </a:rPr>
              <a:t>ውስጣዊ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	የተሽከርካሪ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ክፍሎች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ፍተሻ</a:t>
            </a:r>
            <a:endParaRPr sz="2800" dirty="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6495" y="609602"/>
            <a:ext cx="5816600" cy="979169"/>
            <a:chOff x="3206495" y="609600"/>
            <a:chExt cx="5816600" cy="9791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6495" y="623316"/>
              <a:ext cx="797814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7475" y="609600"/>
              <a:ext cx="723138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3779" y="623316"/>
              <a:ext cx="1610105" cy="9654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7259" y="623316"/>
              <a:ext cx="2151126" cy="9654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1760" y="623316"/>
              <a:ext cx="1663445" cy="9654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93151" y="623316"/>
              <a:ext cx="1329690" cy="96545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58083" y="716407"/>
            <a:ext cx="526542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ሀ</a:t>
            </a:r>
            <a:r>
              <a:rPr b="1" dirty="0">
                <a:latin typeface="Bookman Old Style"/>
                <a:cs typeface="Bookman Old Style"/>
              </a:rPr>
              <a:t>.</a:t>
            </a:r>
            <a:r>
              <a:rPr dirty="0"/>
              <a:t>ውጫዊ</a:t>
            </a:r>
            <a:r>
              <a:rPr spc="110" dirty="0"/>
              <a:t> </a:t>
            </a:r>
            <a:r>
              <a:rPr dirty="0"/>
              <a:t>የተሽከርካሪ</a:t>
            </a:r>
            <a:r>
              <a:rPr spc="114" dirty="0"/>
              <a:t> </a:t>
            </a:r>
            <a:r>
              <a:rPr dirty="0"/>
              <a:t>ክፍሎች</a:t>
            </a:r>
            <a:r>
              <a:rPr spc="150" dirty="0"/>
              <a:t> </a:t>
            </a:r>
            <a:r>
              <a:rPr spc="5" dirty="0"/>
              <a:t>ፍተሻ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021080" y="1950720"/>
            <a:ext cx="3844291" cy="3355340"/>
            <a:chOff x="1021080" y="1950720"/>
            <a:chExt cx="3844290" cy="335534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080" y="1967484"/>
              <a:ext cx="572262" cy="7459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4440" y="1950720"/>
              <a:ext cx="1061466" cy="7993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6524" y="1950720"/>
              <a:ext cx="1111758" cy="7993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080" y="2606040"/>
              <a:ext cx="572262" cy="7459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34440" y="2589276"/>
              <a:ext cx="1245870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93976" y="2589276"/>
              <a:ext cx="1536953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41547" y="2589276"/>
              <a:ext cx="902970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53612" y="2589276"/>
              <a:ext cx="1111758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080" y="3246120"/>
              <a:ext cx="572262" cy="7459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34440" y="3229356"/>
              <a:ext cx="1386078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29612" y="3229356"/>
              <a:ext cx="1111758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080" y="3884676"/>
              <a:ext cx="572262" cy="7459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34440" y="3867912"/>
              <a:ext cx="1590294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38400" y="3867912"/>
              <a:ext cx="1646681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7224" y="3867912"/>
              <a:ext cx="1111758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080" y="4523232"/>
              <a:ext cx="572262" cy="74599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34440" y="4506468"/>
              <a:ext cx="1041654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6712" y="4506468"/>
              <a:ext cx="1049274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45080" y="4506468"/>
              <a:ext cx="1206245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63468" y="4506468"/>
              <a:ext cx="1111758" cy="79933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220218" y="1821669"/>
            <a:ext cx="3406775" cy="3254096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ፍሳሽ</a:t>
            </a:r>
            <a:r>
              <a:rPr sz="2800" spc="-14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ማየት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የዝናብ</a:t>
            </a:r>
            <a:r>
              <a:rPr sz="2800" spc="-9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መጥረጊያ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ጎማ</a:t>
            </a:r>
            <a:r>
              <a:rPr sz="2800" spc="-14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ማየት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ስፖኪዮ</a:t>
            </a:r>
            <a:r>
              <a:rPr sz="2800" spc="-14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ማየት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የመብራት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መስታወት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ማየት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የጎማ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ንፋስ</a:t>
            </a:r>
            <a:r>
              <a:rPr sz="2800" spc="-13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መጠን</a:t>
            </a:r>
            <a:r>
              <a:rPr sz="2800" spc="-11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ማየት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61716" y="609602"/>
            <a:ext cx="2122171" cy="979169"/>
            <a:chOff x="3061716" y="609600"/>
            <a:chExt cx="2122170" cy="9791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1716" y="623316"/>
              <a:ext cx="799337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4220" y="609600"/>
              <a:ext cx="723138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0524" y="623316"/>
              <a:ext cx="1753362" cy="96545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13304" y="716407"/>
            <a:ext cx="156908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ለ</a:t>
            </a:r>
            <a:r>
              <a:rPr b="1" spc="-10" dirty="0">
                <a:latin typeface="Bookman Old Style"/>
                <a:cs typeface="Bookman Old Style"/>
              </a:rPr>
              <a:t>.</a:t>
            </a:r>
            <a:r>
              <a:rPr spc="5" dirty="0"/>
              <a:t>ውስ</a:t>
            </a:r>
            <a:r>
              <a:rPr spc="-5" dirty="0"/>
              <a:t>ጣዊ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895089" y="623318"/>
            <a:ext cx="4274185" cy="965835"/>
            <a:chOff x="4895088" y="623316"/>
            <a:chExt cx="4274185" cy="9658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5088" y="623316"/>
              <a:ext cx="2149602" cy="9654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9588" y="623316"/>
              <a:ext cx="1663446" cy="9654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39455" y="623316"/>
              <a:ext cx="1329690" cy="96545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46675" y="716407"/>
            <a:ext cx="372364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FFFFFF"/>
                </a:solidFill>
                <a:latin typeface="Nyala"/>
                <a:cs typeface="Nyala"/>
              </a:rPr>
              <a:t>የተሽከርካሪ</a:t>
            </a:r>
            <a:r>
              <a:rPr sz="3400" spc="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3400" dirty="0">
                <a:solidFill>
                  <a:srgbClr val="FFFFFF"/>
                </a:solidFill>
                <a:latin typeface="Nyala"/>
                <a:cs typeface="Nyala"/>
              </a:rPr>
              <a:t>ክፍሎች</a:t>
            </a:r>
            <a:r>
              <a:rPr sz="3400" spc="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3400" spc="5" dirty="0">
                <a:solidFill>
                  <a:srgbClr val="FFFFFF"/>
                </a:solidFill>
                <a:latin typeface="Nyala"/>
                <a:cs typeface="Nyala"/>
              </a:rPr>
              <a:t>ፍተሻ</a:t>
            </a:r>
            <a:endParaRPr sz="3400">
              <a:latin typeface="Nyala"/>
              <a:cs typeface="Nyal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89075" y="2173225"/>
            <a:ext cx="6793231" cy="4050029"/>
            <a:chOff x="989075" y="2173223"/>
            <a:chExt cx="6793230" cy="4050029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9075" y="2188463"/>
              <a:ext cx="1855470" cy="8557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31719" y="2173223"/>
              <a:ext cx="656082" cy="85572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74975" y="2188463"/>
              <a:ext cx="704850" cy="85572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6999" y="2173223"/>
              <a:ext cx="656081" cy="8557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10255" y="2188463"/>
              <a:ext cx="645414" cy="8557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37331" y="2188463"/>
              <a:ext cx="1288542" cy="8557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09059" y="2173223"/>
              <a:ext cx="2148078" cy="85572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44311" y="2188463"/>
              <a:ext cx="1174241" cy="85572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00216" y="2188463"/>
              <a:ext cx="1482089" cy="8557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8279" y="2776727"/>
              <a:ext cx="572262" cy="7459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1639" y="2746247"/>
              <a:ext cx="1802130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14471" y="2759963"/>
              <a:ext cx="1055370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8279" y="3308603"/>
              <a:ext cx="572262" cy="7459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91639" y="3278123"/>
              <a:ext cx="1456182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68524" y="3291839"/>
              <a:ext cx="1451610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8279" y="3842003"/>
              <a:ext cx="572262" cy="74599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91639" y="3811523"/>
              <a:ext cx="1126998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39339" y="3825239"/>
              <a:ext cx="1082802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8279" y="4375403"/>
              <a:ext cx="572262" cy="74599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91639" y="4344923"/>
              <a:ext cx="1605534" cy="7993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17875" y="4358639"/>
              <a:ext cx="954786" cy="7993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8279" y="4907279"/>
              <a:ext cx="572262" cy="74599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91639" y="4876800"/>
              <a:ext cx="1134618" cy="7993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46959" y="4890516"/>
              <a:ext cx="1049274" cy="7993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16936" y="4876800"/>
              <a:ext cx="634746" cy="7993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72383" y="4890516"/>
              <a:ext cx="977645" cy="79933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8279" y="5440679"/>
              <a:ext cx="572262" cy="74599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91639" y="5410200"/>
              <a:ext cx="1338834" cy="79933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51175" y="5423916"/>
              <a:ext cx="1044701" cy="799337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220218" y="2159884"/>
            <a:ext cx="6307455" cy="3806811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3000" dirty="0">
                <a:solidFill>
                  <a:srgbClr val="FFFFFF"/>
                </a:solidFill>
                <a:latin typeface="Nyala"/>
                <a:cs typeface="Nyala"/>
              </a:rPr>
              <a:t>የባመዘውን</a:t>
            </a:r>
            <a:r>
              <a:rPr sz="3000" dirty="0">
                <a:solidFill>
                  <a:srgbClr val="FFFFFF"/>
                </a:solidFill>
                <a:latin typeface="Rockwell"/>
                <a:cs typeface="Rockwell"/>
              </a:rPr>
              <a:t>(</a:t>
            </a:r>
            <a:r>
              <a:rPr sz="3000" dirty="0">
                <a:solidFill>
                  <a:srgbClr val="FFFFFF"/>
                </a:solidFill>
                <a:latin typeface="Nyala"/>
                <a:cs typeface="Nyala"/>
              </a:rPr>
              <a:t>አ</a:t>
            </a:r>
            <a:r>
              <a:rPr sz="3000" dirty="0">
                <a:solidFill>
                  <a:srgbClr val="FFFFFF"/>
                </a:solidFill>
                <a:latin typeface="Rockwell"/>
                <a:cs typeface="Rockwell"/>
              </a:rPr>
              <a:t>)</a:t>
            </a:r>
            <a:r>
              <a:rPr sz="3000" dirty="0">
                <a:solidFill>
                  <a:srgbClr val="FFFFFF"/>
                </a:solidFill>
                <a:latin typeface="Nyala"/>
                <a:cs typeface="Nyala"/>
              </a:rPr>
              <a:t>ነ</a:t>
            </a:r>
            <a:r>
              <a:rPr sz="3000" spc="-15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3000" dirty="0">
                <a:solidFill>
                  <a:srgbClr val="FFFFFF"/>
                </a:solidFill>
                <a:latin typeface="Nyala"/>
                <a:cs typeface="Nyala"/>
              </a:rPr>
              <a:t>ወይም</a:t>
            </a:r>
            <a:r>
              <a:rPr sz="3000" spc="-15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Rockwell"/>
                <a:cs typeface="Rockwell"/>
              </a:rPr>
              <a:t>BLOWAF</a:t>
            </a:r>
            <a:r>
              <a:rPr sz="3000" spc="-3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Nyala"/>
                <a:cs typeface="Nyala"/>
              </a:rPr>
              <a:t>ፍተሻ</a:t>
            </a:r>
            <a:r>
              <a:rPr sz="3000" spc="-15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3000" dirty="0">
                <a:solidFill>
                  <a:srgbClr val="FFFFFF"/>
                </a:solidFill>
                <a:latin typeface="Nyala"/>
                <a:cs typeface="Nyala"/>
              </a:rPr>
              <a:t>መፈትሽ</a:t>
            </a:r>
            <a:endParaRPr sz="3000">
              <a:latin typeface="Nyala"/>
              <a:cs typeface="Nyala"/>
            </a:endParaRPr>
          </a:p>
          <a:p>
            <a:pPr marL="469900">
              <a:lnSpc>
                <a:spcPct val="100000"/>
              </a:lnSpc>
              <a:spcBef>
                <a:spcPts val="86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Rockwell"/>
                <a:cs typeface="Rockwell"/>
              </a:rPr>
              <a:t>Battery/</a:t>
            </a:r>
            <a:r>
              <a:rPr sz="2800" dirty="0">
                <a:solidFill>
                  <a:srgbClr val="FFFFFF"/>
                </a:solidFill>
                <a:latin typeface="Nyala"/>
                <a:cs typeface="Nyala"/>
              </a:rPr>
              <a:t>ባትሪ</a:t>
            </a:r>
            <a:endParaRPr sz="2800">
              <a:latin typeface="Nyala"/>
              <a:cs typeface="Nyala"/>
            </a:endParaRPr>
          </a:p>
          <a:p>
            <a:pPr marL="469900">
              <a:lnSpc>
                <a:spcPct val="100000"/>
              </a:lnSpc>
              <a:spcBef>
                <a:spcPts val="83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Light/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መብራት</a:t>
            </a:r>
            <a:endParaRPr sz="2800">
              <a:latin typeface="Nyala"/>
              <a:cs typeface="Nyala"/>
            </a:endParaRPr>
          </a:p>
          <a:p>
            <a:pPr marL="469900">
              <a:lnSpc>
                <a:spcPct val="100000"/>
              </a:lnSpc>
              <a:spcBef>
                <a:spcPts val="84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Oil/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ዘይት</a:t>
            </a:r>
            <a:endParaRPr sz="2800">
              <a:latin typeface="Nyala"/>
              <a:cs typeface="Nyala"/>
            </a:endParaRPr>
          </a:p>
          <a:p>
            <a:pPr marL="469900">
              <a:lnSpc>
                <a:spcPct val="100000"/>
              </a:lnSpc>
              <a:spcBef>
                <a:spcPts val="84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800" spc="-35" dirty="0">
                <a:solidFill>
                  <a:srgbClr val="FFFFFF"/>
                </a:solidFill>
                <a:latin typeface="Rockwell"/>
                <a:cs typeface="Rockwell"/>
              </a:rPr>
              <a:t>Water/</a:t>
            </a:r>
            <a:r>
              <a:rPr sz="2800" spc="-35" dirty="0">
                <a:solidFill>
                  <a:srgbClr val="FFFFFF"/>
                </a:solidFill>
                <a:latin typeface="Nyala"/>
                <a:cs typeface="Nyala"/>
              </a:rPr>
              <a:t>ውሃ</a:t>
            </a:r>
            <a:endParaRPr sz="2800">
              <a:latin typeface="Nyala"/>
              <a:cs typeface="Nyala"/>
            </a:endParaRPr>
          </a:p>
          <a:p>
            <a:pPr marL="469900">
              <a:lnSpc>
                <a:spcPct val="100000"/>
              </a:lnSpc>
              <a:spcBef>
                <a:spcPts val="83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Air/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ንፋስ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አየር</a:t>
            </a:r>
            <a:endParaRPr sz="2800">
              <a:latin typeface="Nyala"/>
              <a:cs typeface="Nyala"/>
            </a:endParaRPr>
          </a:p>
          <a:p>
            <a:pPr marL="469900">
              <a:lnSpc>
                <a:spcPct val="100000"/>
              </a:lnSpc>
              <a:spcBef>
                <a:spcPts val="84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Rockwell"/>
                <a:cs typeface="Rockwell"/>
              </a:rPr>
              <a:t>Fuel/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ነዳጅ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3288" y="609602"/>
            <a:ext cx="8383271" cy="979169"/>
            <a:chOff x="1923288" y="609600"/>
            <a:chExt cx="8383270" cy="97916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3288" y="609600"/>
              <a:ext cx="861822" cy="9654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276" y="609600"/>
              <a:ext cx="723138" cy="965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0884" y="623316"/>
              <a:ext cx="1393697" cy="9654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9480" y="623316"/>
              <a:ext cx="1437894" cy="9654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2272" y="623316"/>
              <a:ext cx="1459229" cy="9654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6400" y="623316"/>
              <a:ext cx="1247394" cy="9654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98691" y="623316"/>
              <a:ext cx="1061465" cy="9654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25055" y="623316"/>
              <a:ext cx="1953005" cy="9654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44483" y="623316"/>
              <a:ext cx="1861566" cy="965453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74494" y="716407"/>
            <a:ext cx="7829551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Bookman Old Style"/>
                <a:cs typeface="Bookman Old Style"/>
              </a:rPr>
              <a:t>3.</a:t>
            </a:r>
            <a:r>
              <a:rPr b="1" spc="-15" dirty="0">
                <a:latin typeface="Bookman Old Style"/>
                <a:cs typeface="Bookman Old Style"/>
              </a:rPr>
              <a:t> </a:t>
            </a:r>
            <a:r>
              <a:rPr spc="-5" dirty="0"/>
              <a:t>ሞተር</a:t>
            </a:r>
            <a:r>
              <a:rPr spc="150" dirty="0"/>
              <a:t> </a:t>
            </a:r>
            <a:r>
              <a:rPr dirty="0"/>
              <a:t>ከተነሳ</a:t>
            </a:r>
            <a:r>
              <a:rPr spc="135" dirty="0"/>
              <a:t> </a:t>
            </a:r>
            <a:r>
              <a:rPr dirty="0"/>
              <a:t>በኃላና</a:t>
            </a:r>
            <a:r>
              <a:rPr spc="140" dirty="0"/>
              <a:t> </a:t>
            </a:r>
            <a:r>
              <a:rPr spc="5" dirty="0"/>
              <a:t>በጉዞ</a:t>
            </a:r>
            <a:r>
              <a:rPr spc="130" dirty="0"/>
              <a:t> </a:t>
            </a:r>
            <a:r>
              <a:rPr spc="5" dirty="0"/>
              <a:t>ላይ</a:t>
            </a:r>
            <a:r>
              <a:rPr spc="125" dirty="0"/>
              <a:t> </a:t>
            </a:r>
            <a:r>
              <a:rPr dirty="0"/>
              <a:t>የሚፈተሹ</a:t>
            </a:r>
            <a:r>
              <a:rPr spc="155" dirty="0"/>
              <a:t> </a:t>
            </a:r>
            <a:r>
              <a:rPr dirty="0"/>
              <a:t>ፍተሻዎች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1021081" y="2031494"/>
            <a:ext cx="9307831" cy="1438275"/>
            <a:chOff x="1021080" y="2031492"/>
            <a:chExt cx="9307830" cy="1438275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1080" y="2048256"/>
              <a:ext cx="572262" cy="7459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4440" y="2031492"/>
              <a:ext cx="1011173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56232" y="2031492"/>
              <a:ext cx="1079754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45080" y="2031492"/>
              <a:ext cx="2199894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65675" y="2043684"/>
              <a:ext cx="701801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88180" y="2031492"/>
              <a:ext cx="1579626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84520" y="2031492"/>
              <a:ext cx="1946910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43571" y="2031492"/>
              <a:ext cx="1835657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91372" y="2031492"/>
              <a:ext cx="1637537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21080" y="2686812"/>
              <a:ext cx="572262" cy="74599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34440" y="2670048"/>
              <a:ext cx="1081278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36419" y="2670048"/>
              <a:ext cx="610362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57400" y="2670048"/>
              <a:ext cx="1120902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90444" y="2670048"/>
              <a:ext cx="1044702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45763" y="2670048"/>
              <a:ext cx="1276350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31208" y="2670048"/>
              <a:ext cx="1556765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00115" y="2670048"/>
              <a:ext cx="1495806" cy="79933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220216" y="1903734"/>
            <a:ext cx="8869680" cy="1306127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የዳሽ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ቦርድ</a:t>
            </a:r>
            <a:r>
              <a:rPr sz="2800" spc="-114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Nyala"/>
                <a:cs typeface="Nyala"/>
              </a:rPr>
              <a:t>መለኪያዎች፡ጠ</a:t>
            </a:r>
            <a:r>
              <a:rPr sz="2800" spc="-15" dirty="0">
                <a:solidFill>
                  <a:srgbClr val="FFFFFF"/>
                </a:solidFill>
                <a:latin typeface="Ebrima"/>
                <a:cs typeface="Ebrima"/>
              </a:rPr>
              <a:t>ቋ</a:t>
            </a:r>
            <a:r>
              <a:rPr sz="2800" spc="-15" dirty="0">
                <a:solidFill>
                  <a:srgbClr val="FFFFFF"/>
                </a:solidFill>
                <a:latin typeface="Nyala"/>
                <a:cs typeface="Nyala"/>
              </a:rPr>
              <a:t>ሚዎችንና</a:t>
            </a:r>
            <a:r>
              <a:rPr sz="2800" spc="-7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ማስጠንቀቂያ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መብራቶችን</a:t>
            </a:r>
            <a:r>
              <a:rPr sz="2800" spc="-10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መከታተል</a:t>
            </a:r>
            <a:endParaRPr sz="2800">
              <a:latin typeface="Nyala"/>
              <a:cs typeface="Nyal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ፍሬን፣</a:t>
            </a:r>
            <a:r>
              <a:rPr sz="2800" spc="-120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Nyala"/>
                <a:cs typeface="Nyala"/>
              </a:rPr>
              <a:t>መሪና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ነዳጅ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መስጫ</a:t>
            </a:r>
            <a:r>
              <a:rPr sz="2800" spc="-12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መስራቱን</a:t>
            </a:r>
            <a:r>
              <a:rPr sz="2800" spc="-105" dirty="0">
                <a:solidFill>
                  <a:srgbClr val="FFFFFF"/>
                </a:solidFill>
                <a:latin typeface="Nyala"/>
                <a:cs typeface="Nya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Nyala"/>
                <a:cs typeface="Nyala"/>
              </a:rPr>
              <a:t>ማረጋገጥ</a:t>
            </a:r>
            <a:endParaRPr sz="2800">
              <a:latin typeface="Nyala"/>
              <a:cs typeface="Nya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1" y="2141222"/>
            <a:ext cx="4973955" cy="1263015"/>
            <a:chOff x="3048000" y="2141220"/>
            <a:chExt cx="4973955" cy="1263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2159508"/>
              <a:ext cx="2875026" cy="12443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7527" y="2159508"/>
              <a:ext cx="1707642" cy="12443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9671" y="2141220"/>
              <a:ext cx="942594" cy="12443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1340" y="2141220"/>
              <a:ext cx="1110233" cy="12443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6677" y="2281250"/>
            <a:ext cx="508152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/>
              <a:t>የማሽከርከር</a:t>
            </a:r>
            <a:r>
              <a:rPr sz="4400" spc="150" dirty="0"/>
              <a:t> </a:t>
            </a:r>
            <a:r>
              <a:rPr sz="4400" spc="5" dirty="0"/>
              <a:t>ስልት</a:t>
            </a:r>
            <a:r>
              <a:rPr sz="4400" spc="170" dirty="0"/>
              <a:t> </a:t>
            </a:r>
            <a:r>
              <a:rPr sz="4400" b="1" dirty="0">
                <a:latin typeface="Bookman Old Style"/>
                <a:cs typeface="Bookman Old Style"/>
              </a:rPr>
              <a:t>-</a:t>
            </a:r>
            <a:r>
              <a:rPr sz="4400" b="1" spc="-25" dirty="0">
                <a:latin typeface="Bookman Old Style"/>
                <a:cs typeface="Bookman Old Style"/>
              </a:rPr>
              <a:t> </a:t>
            </a:r>
            <a:r>
              <a:rPr sz="4400" b="1" dirty="0">
                <a:latin typeface="Bookman Old Style"/>
                <a:cs typeface="Bookman Old Style"/>
              </a:rPr>
              <a:t>2</a:t>
            </a:r>
            <a:endParaRPr sz="44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1000</Words>
  <Application>Microsoft Office PowerPoint</Application>
  <PresentationFormat>Custom</PresentationFormat>
  <Paragraphs>185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የማሽከርከር ስልት</vt:lpstr>
      <vt:lpstr>የማሽከርከር ስልት - 1</vt:lpstr>
      <vt:lpstr>የተሽከርካሪ ፍተሻ</vt:lpstr>
      <vt:lpstr>1.ሞተር ከመነሳቱ በፊት የሚፈተሹ ፍተሻዎች</vt:lpstr>
      <vt:lpstr>ሀ.ውጫዊ የተሽከርካሪ ክፍሎች ፍተሻ</vt:lpstr>
      <vt:lpstr>ለ.ውስጣዊ</vt:lpstr>
      <vt:lpstr>3. ሞተር ከተነሳ በኃላና በጉዞ ላይ የሚፈተሹ ፍተሻዎች</vt:lpstr>
      <vt:lpstr>የማሽከርከር ስልት - 2</vt:lpstr>
      <vt:lpstr>አሽከርካሪዎች ሞተር ለማስነሳት ማድረግ የሚገባቸው</vt:lpstr>
      <vt:lpstr>ኢንጂን አጠፋፍ</vt:lpstr>
      <vt:lpstr>ተሽከርካሪን ከቆመበት ጉዞ ስለማስጀመር</vt:lpstr>
      <vt:lpstr>ለ.የማርሽ አጠቃቀም</vt:lpstr>
      <vt:lpstr>ፍሬቻ አጠቃቀም</vt:lpstr>
      <vt:lpstr>ጉዞ አጀማመር</vt:lpstr>
      <vt:lpstr>ባላንስ ማለት</vt:lpstr>
      <vt:lpstr>የፊት ባላንስ ለመስራት</vt:lpstr>
      <vt:lpstr>PowerPoint Presentation</vt:lpstr>
      <vt:lpstr>የኃላ ባላንስ ለመስራት</vt:lpstr>
      <vt:lpstr>ርቀትን ጠብቆ ስለማሽከርከር</vt:lpstr>
      <vt:lpstr>PowerPoint Presentation</vt:lpstr>
      <vt:lpstr>PowerPoint Presentation</vt:lpstr>
      <vt:lpstr>ሰከንድ ህግ</vt:lpstr>
      <vt:lpstr>ተሽከርካሪ ስለመቅደም</vt:lpstr>
      <vt:lpstr>PowerPoint Presentation</vt:lpstr>
      <vt:lpstr>ቅድሚያ ወደ ሚሰጥባቸው ቦታዎች ስለማሽከርከር</vt:lpstr>
      <vt:lpstr>PowerPoint Presentation</vt:lpstr>
      <vt:lpstr>የተሽከርካሪ ፍጥነት ለመጨመርም ሆነ ለመቀነስ ትኩረትን የሚሹ  ጉዳዮች</vt:lpstr>
      <vt:lpstr>ተሽከርካሪ ስለማቆም</vt:lpstr>
      <vt:lpstr>የመቆሚያ ጠቅልል ርቀት</vt:lpstr>
      <vt:lpstr>ተሽከርካሪ ለረጅም ጊዜ አቁሞ ስለመሄድ</vt:lpstr>
      <vt:lpstr>የተሽከርካሪው ፊት ወደ ቁልቁለት ከሆነ</vt:lpstr>
      <vt:lpstr>በአደገኛ ሁኔታ ስለማሽከርከር</vt:lpstr>
      <vt:lpstr>በምሽት ስለማሽከርከር</vt:lpstr>
      <vt:lpstr>የሌሎች አሽከርካሪዎች ሁኔታ</vt:lpstr>
      <vt:lpstr>የመንገዱ ሁኔታ</vt:lpstr>
      <vt:lpstr>በተሽከርካሪው ሁኔታ</vt:lpstr>
      <vt:lpstr>በምሽት ስናሽከረክር ልንከተላቸው የሚገቡ ቅደም ተከተሎች</vt:lpstr>
      <vt:lpstr>በጭጋጋማ የአየር ሁኔታ ስለማሽከርከር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</cp:revision>
  <dcterms:created xsi:type="dcterms:W3CDTF">2022-02-26T08:39:33Z</dcterms:created>
  <dcterms:modified xsi:type="dcterms:W3CDTF">2037-08-05T03:19:44Z</dcterms:modified>
</cp:coreProperties>
</file>